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6.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7.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6" r:id="rId4"/>
    <p:sldMasterId id="2147483687" r:id="rId5"/>
    <p:sldMasterId id="2147483688" r:id="rId6"/>
    <p:sldMasterId id="2147483689" r:id="rId7"/>
    <p:sldMasterId id="2147483690" r:id="rId8"/>
    <p:sldMasterId id="2147483691" r:id="rId9"/>
  </p:sldMasterIdLst>
  <p:notesMasterIdLst>
    <p:notesMasterId r:id="rId10"/>
  </p:notesMasterIdLst>
  <p:sldIdLst>
    <p:sldId id="256" r:id="rId11"/>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y="5143500" cx="9144000"/>
  <p:notesSz cx="6858000" cy="9144000"/>
  <p:embeddedFontLst>
    <p:embeddedFont>
      <p:font typeface="Economica"/>
      <p:bold r:id="rId53"/>
      <p:boldItalic r:id="rId54"/>
    </p:embeddedFont>
    <p:embeddedFont>
      <p:font typeface="Lato"/>
      <p:regular r:id="rId55"/>
      <p:bold r:id="rId56"/>
      <p:italic r:id="rId57"/>
      <p:boldItalic r:id="rId58"/>
    </p:embeddedFont>
    <p:embeddedFont>
      <p:font typeface="Roboto Light"/>
      <p:regular r:id="rId59"/>
      <p:bold r:id="rId60"/>
      <p:italic r:id="rId61"/>
      <p:boldItalic r:id="rId62"/>
    </p:embeddedFont>
    <p:embeddedFont>
      <p:font typeface="Noto Sans Symbols"/>
      <p:regular r:id="rId63"/>
      <p:bold r:id="rId64"/>
    </p:embeddedFont>
    <p:embeddedFont>
      <p:font typeface="Open Sans Light"/>
      <p:regular r:id="rId65"/>
      <p:bold r:id="rId66"/>
      <p:italic r:id="rId67"/>
      <p:boldItalic r:id="rId68"/>
    </p:embeddedFont>
    <p:embeddedFont>
      <p:font typeface="Open Sans"/>
      <p:regular r:id="rId69"/>
      <p:bold r:id="rId70"/>
      <p:italic r:id="rId71"/>
      <p:boldItalic r:id="rId7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0.xml"/><Relationship Id="rId42" Type="http://schemas.openxmlformats.org/officeDocument/2006/relationships/slide" Target="slides/slide32.xml"/><Relationship Id="rId41" Type="http://schemas.openxmlformats.org/officeDocument/2006/relationships/slide" Target="slides/slide31.xml"/><Relationship Id="rId44" Type="http://schemas.openxmlformats.org/officeDocument/2006/relationships/slide" Target="slides/slide34.xml"/><Relationship Id="rId43" Type="http://schemas.openxmlformats.org/officeDocument/2006/relationships/slide" Target="slides/slide33.xml"/><Relationship Id="rId46" Type="http://schemas.openxmlformats.org/officeDocument/2006/relationships/slide" Target="slides/slide36.xml"/><Relationship Id="rId45" Type="http://schemas.openxmlformats.org/officeDocument/2006/relationships/slide" Target="slides/slide3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48" Type="http://schemas.openxmlformats.org/officeDocument/2006/relationships/slide" Target="slides/slide38.xml"/><Relationship Id="rId47" Type="http://schemas.openxmlformats.org/officeDocument/2006/relationships/slide" Target="slides/slide37.xml"/><Relationship Id="rId49" Type="http://schemas.openxmlformats.org/officeDocument/2006/relationships/slide" Target="slides/slide39.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slideMaster" Target="slideMasters/slideMaster5.xml"/><Relationship Id="rId72" Type="http://schemas.openxmlformats.org/officeDocument/2006/relationships/font" Target="fonts/OpenSans-boldItalic.fntdata"/><Relationship Id="rId31" Type="http://schemas.openxmlformats.org/officeDocument/2006/relationships/slide" Target="slides/slide21.xml"/><Relationship Id="rId30" Type="http://schemas.openxmlformats.org/officeDocument/2006/relationships/slide" Target="slides/slide20.xml"/><Relationship Id="rId33" Type="http://schemas.openxmlformats.org/officeDocument/2006/relationships/slide" Target="slides/slide23.xml"/><Relationship Id="rId32" Type="http://schemas.openxmlformats.org/officeDocument/2006/relationships/slide" Target="slides/slide22.xml"/><Relationship Id="rId35" Type="http://schemas.openxmlformats.org/officeDocument/2006/relationships/slide" Target="slides/slide25.xml"/><Relationship Id="rId34" Type="http://schemas.openxmlformats.org/officeDocument/2006/relationships/slide" Target="slides/slide24.xml"/><Relationship Id="rId71" Type="http://schemas.openxmlformats.org/officeDocument/2006/relationships/font" Target="fonts/OpenSans-italic.fntdata"/><Relationship Id="rId70" Type="http://schemas.openxmlformats.org/officeDocument/2006/relationships/font" Target="fonts/OpenSans-bold.fntdata"/><Relationship Id="rId37" Type="http://schemas.openxmlformats.org/officeDocument/2006/relationships/slide" Target="slides/slide27.xml"/><Relationship Id="rId36" Type="http://schemas.openxmlformats.org/officeDocument/2006/relationships/slide" Target="slides/slide26.xml"/><Relationship Id="rId39" Type="http://schemas.openxmlformats.org/officeDocument/2006/relationships/slide" Target="slides/slide29.xml"/><Relationship Id="rId38" Type="http://schemas.openxmlformats.org/officeDocument/2006/relationships/slide" Target="slides/slide28.xml"/><Relationship Id="rId62" Type="http://schemas.openxmlformats.org/officeDocument/2006/relationships/font" Target="fonts/RobotoLight-boldItalic.fntdata"/><Relationship Id="rId61" Type="http://schemas.openxmlformats.org/officeDocument/2006/relationships/font" Target="fonts/RobotoLight-italic.fntdata"/><Relationship Id="rId20" Type="http://schemas.openxmlformats.org/officeDocument/2006/relationships/slide" Target="slides/slide10.xml"/><Relationship Id="rId64" Type="http://schemas.openxmlformats.org/officeDocument/2006/relationships/font" Target="fonts/NotoSansSymbols-bold.fntdata"/><Relationship Id="rId63" Type="http://schemas.openxmlformats.org/officeDocument/2006/relationships/font" Target="fonts/NotoSansSymbols-regular.fntdata"/><Relationship Id="rId22" Type="http://schemas.openxmlformats.org/officeDocument/2006/relationships/slide" Target="slides/slide12.xml"/><Relationship Id="rId66" Type="http://schemas.openxmlformats.org/officeDocument/2006/relationships/font" Target="fonts/OpenSansLight-bold.fntdata"/><Relationship Id="rId21" Type="http://schemas.openxmlformats.org/officeDocument/2006/relationships/slide" Target="slides/slide11.xml"/><Relationship Id="rId65" Type="http://schemas.openxmlformats.org/officeDocument/2006/relationships/font" Target="fonts/OpenSansLight-regular.fntdata"/><Relationship Id="rId24" Type="http://schemas.openxmlformats.org/officeDocument/2006/relationships/slide" Target="slides/slide14.xml"/><Relationship Id="rId68" Type="http://schemas.openxmlformats.org/officeDocument/2006/relationships/font" Target="fonts/OpenSansLight-boldItalic.fntdata"/><Relationship Id="rId23" Type="http://schemas.openxmlformats.org/officeDocument/2006/relationships/slide" Target="slides/slide13.xml"/><Relationship Id="rId67" Type="http://schemas.openxmlformats.org/officeDocument/2006/relationships/font" Target="fonts/OpenSansLight-italic.fntdata"/><Relationship Id="rId60" Type="http://schemas.openxmlformats.org/officeDocument/2006/relationships/font" Target="fonts/RobotoLight-bold.fntdata"/><Relationship Id="rId26" Type="http://schemas.openxmlformats.org/officeDocument/2006/relationships/slide" Target="slides/slide16.xml"/><Relationship Id="rId25" Type="http://schemas.openxmlformats.org/officeDocument/2006/relationships/slide" Target="slides/slide15.xml"/><Relationship Id="rId69" Type="http://schemas.openxmlformats.org/officeDocument/2006/relationships/font" Target="fonts/OpenSans-regular.fntdata"/><Relationship Id="rId28" Type="http://schemas.openxmlformats.org/officeDocument/2006/relationships/slide" Target="slides/slide18.xml"/><Relationship Id="rId27" Type="http://schemas.openxmlformats.org/officeDocument/2006/relationships/slide" Target="slides/slide17.xml"/><Relationship Id="rId29" Type="http://schemas.openxmlformats.org/officeDocument/2006/relationships/slide" Target="slides/slide19.xml"/><Relationship Id="rId51" Type="http://schemas.openxmlformats.org/officeDocument/2006/relationships/slide" Target="slides/slide41.xml"/><Relationship Id="rId50" Type="http://schemas.openxmlformats.org/officeDocument/2006/relationships/slide" Target="slides/slide40.xml"/><Relationship Id="rId53" Type="http://schemas.openxmlformats.org/officeDocument/2006/relationships/font" Target="fonts/Economica-bold.fntdata"/><Relationship Id="rId52" Type="http://schemas.openxmlformats.org/officeDocument/2006/relationships/slide" Target="slides/slide42.xml"/><Relationship Id="rId11" Type="http://schemas.openxmlformats.org/officeDocument/2006/relationships/slide" Target="slides/slide1.xml"/><Relationship Id="rId55" Type="http://schemas.openxmlformats.org/officeDocument/2006/relationships/font" Target="fonts/Lato-regular.fntdata"/><Relationship Id="rId10" Type="http://schemas.openxmlformats.org/officeDocument/2006/relationships/notesMaster" Target="notesMasters/notesMaster1.xml"/><Relationship Id="rId54" Type="http://schemas.openxmlformats.org/officeDocument/2006/relationships/font" Target="fonts/Economica-boldItalic.fntdata"/><Relationship Id="rId13" Type="http://schemas.openxmlformats.org/officeDocument/2006/relationships/slide" Target="slides/slide3.xml"/><Relationship Id="rId57" Type="http://schemas.openxmlformats.org/officeDocument/2006/relationships/font" Target="fonts/Lato-italic.fntdata"/><Relationship Id="rId12" Type="http://schemas.openxmlformats.org/officeDocument/2006/relationships/slide" Target="slides/slide2.xml"/><Relationship Id="rId56" Type="http://schemas.openxmlformats.org/officeDocument/2006/relationships/font" Target="fonts/Lato-bold.fntdata"/><Relationship Id="rId15" Type="http://schemas.openxmlformats.org/officeDocument/2006/relationships/slide" Target="slides/slide5.xml"/><Relationship Id="rId59" Type="http://schemas.openxmlformats.org/officeDocument/2006/relationships/font" Target="fonts/RobotoLight-regular.fntdata"/><Relationship Id="rId14" Type="http://schemas.openxmlformats.org/officeDocument/2006/relationships/slide" Target="slides/slide4.xml"/><Relationship Id="rId58" Type="http://schemas.openxmlformats.org/officeDocument/2006/relationships/font" Target="fonts/Lato-boldItalic.fntdata"/><Relationship Id="rId17" Type="http://schemas.openxmlformats.org/officeDocument/2006/relationships/slide" Target="slides/slide7.xml"/><Relationship Id="rId16" Type="http://schemas.openxmlformats.org/officeDocument/2006/relationships/slide" Target="slides/slide6.xml"/><Relationship Id="rId19" Type="http://schemas.openxmlformats.org/officeDocument/2006/relationships/slide" Target="slides/slide9.xml"/><Relationship Id="rId18"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oabooks.org/en/publishers/prism"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5752b2faa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35752b2faa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5c1a8fc7d2_0_9:notes"/>
          <p:cNvSpPr txBox="1"/>
          <p:nvPr>
            <p:ph idx="1" type="body"/>
          </p:nvPr>
        </p:nvSpPr>
        <p:spPr>
          <a:xfrm>
            <a:off x="685638" y="4343150"/>
            <a:ext cx="54867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93" name="Google Shape;293;g35c1a8fc7d2_0_9: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35c1a8fc7d2_0_60: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2" name="Google Shape;312;g35c1a8fc7d2_0_60:notes"/>
          <p:cNvSpPr txBox="1"/>
          <p:nvPr>
            <p:ph idx="1" type="body"/>
          </p:nvPr>
        </p:nvSpPr>
        <p:spPr>
          <a:xfrm>
            <a:off x="685638" y="4343150"/>
            <a:ext cx="54867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13" name="Google Shape;313;g35c1a8fc7d2_0_60:notes"/>
          <p:cNvSpPr txBox="1"/>
          <p:nvPr>
            <p:ph idx="12" type="sldNum"/>
          </p:nvPr>
        </p:nvSpPr>
        <p:spPr>
          <a:xfrm>
            <a:off x="3885282" y="8684837"/>
            <a:ext cx="2971200" cy="4575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5c1a8fc7d2_0_52:notes"/>
          <p:cNvSpPr txBox="1"/>
          <p:nvPr>
            <p:ph idx="1" type="body"/>
          </p:nvPr>
        </p:nvSpPr>
        <p:spPr>
          <a:xfrm>
            <a:off x="685638" y="4343150"/>
            <a:ext cx="5486700" cy="411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g35c1a8fc7d2_0_52: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35c1a8fc7d2_0_32:notes"/>
          <p:cNvSpPr txBox="1"/>
          <p:nvPr>
            <p:ph idx="1" type="body"/>
          </p:nvPr>
        </p:nvSpPr>
        <p:spPr>
          <a:xfrm>
            <a:off x="685638" y="4343150"/>
            <a:ext cx="54867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27" name="Google Shape;327;g35c1a8fc7d2_0_32: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35c1a8fc7d2_0_67:notes"/>
          <p:cNvSpPr txBox="1"/>
          <p:nvPr>
            <p:ph idx="1" type="body"/>
          </p:nvPr>
        </p:nvSpPr>
        <p:spPr>
          <a:xfrm>
            <a:off x="685638" y="4343150"/>
            <a:ext cx="5486700" cy="4115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a:p>
            <a:pPr indent="0" lvl="0" marL="0" rtl="0" algn="l">
              <a:lnSpc>
                <a:spcPct val="100000"/>
              </a:lnSpc>
              <a:spcBef>
                <a:spcPts val="0"/>
              </a:spcBef>
              <a:spcAft>
                <a:spcPts val="0"/>
              </a:spcAft>
              <a:buSzPts val="1400"/>
              <a:buNone/>
            </a:pPr>
            <a:r>
              <a:t/>
            </a:r>
            <a:endParaRPr/>
          </a:p>
        </p:txBody>
      </p:sp>
      <p:sp>
        <p:nvSpPr>
          <p:cNvPr id="348" name="Google Shape;348;g35c1a8fc7d2_0_67: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35c1a8fc7d2_0_73: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 name="Google Shape;355;g35c1a8fc7d2_0_73:notes"/>
          <p:cNvSpPr txBox="1"/>
          <p:nvPr>
            <p:ph idx="1" type="body"/>
          </p:nvPr>
        </p:nvSpPr>
        <p:spPr>
          <a:xfrm>
            <a:off x="685638" y="4343150"/>
            <a:ext cx="5486700" cy="4115100"/>
          </a:xfrm>
          <a:prstGeom prst="rect">
            <a:avLst/>
          </a:prstGeom>
          <a:noFill/>
          <a:ln>
            <a:noFill/>
          </a:ln>
        </p:spPr>
        <p:txBody>
          <a:bodyPr anchorCtr="0" anchor="t" bIns="45700" lIns="91425" spcFirstLastPara="1" rIns="91425" wrap="square" tIns="45700">
            <a:noAutofit/>
          </a:bodyPr>
          <a:lstStyle/>
          <a:p>
            <a:pPr indent="0" lvl="0" marL="0" rtl="0" algn="l">
              <a:lnSpc>
                <a:spcPct val="80000"/>
              </a:lnSpc>
              <a:spcBef>
                <a:spcPts val="360"/>
              </a:spcBef>
              <a:spcAft>
                <a:spcPts val="0"/>
              </a:spcAft>
              <a:buNone/>
            </a:pPr>
            <a:r>
              <a:rPr lang="en"/>
              <a:t>Evaluation criteria and quality assurance</a:t>
            </a:r>
            <a:endParaRPr/>
          </a:p>
          <a:p>
            <a:pPr indent="0" lvl="0" marL="0" rtl="0" algn="l">
              <a:lnSpc>
                <a:spcPct val="80000"/>
              </a:lnSpc>
              <a:spcBef>
                <a:spcPts val="360"/>
              </a:spcBef>
              <a:spcAft>
                <a:spcPts val="0"/>
              </a:spcAft>
              <a:buNone/>
            </a:pPr>
            <a:r>
              <a:t/>
            </a:r>
            <a:endParaRPr/>
          </a:p>
          <a:p>
            <a:pPr indent="-342900" lvl="1" marL="914400" rtl="0" algn="l">
              <a:lnSpc>
                <a:spcPct val="80000"/>
              </a:lnSpc>
              <a:spcBef>
                <a:spcPts val="360"/>
              </a:spcBef>
              <a:spcAft>
                <a:spcPts val="0"/>
              </a:spcAft>
              <a:buSzPts val="1800"/>
              <a:buChar char="–"/>
            </a:pPr>
            <a:r>
              <a:rPr lang="en" sz="1704" u="sng">
                <a:solidFill>
                  <a:schemeClr val="hlink"/>
                </a:solidFill>
                <a:hlinkClick r:id="rId2"/>
              </a:rPr>
              <a:t>PRISM</a:t>
            </a:r>
            <a:r>
              <a:rPr lang="en" sz="1704"/>
              <a:t> provides publishers with the opportunity to display information about their peer review procedures at a publisher level and an individual title level</a:t>
            </a:r>
            <a:endParaRPr sz="930"/>
          </a:p>
          <a:p>
            <a:pPr indent="-342900" lvl="1" marL="914400" rtl="0" algn="l">
              <a:lnSpc>
                <a:spcPct val="80000"/>
              </a:lnSpc>
              <a:spcBef>
                <a:spcPts val="360"/>
              </a:spcBef>
              <a:spcAft>
                <a:spcPts val="0"/>
              </a:spcAft>
              <a:buSzPts val="1800"/>
              <a:buChar char="–"/>
            </a:pPr>
            <a:r>
              <a:rPr lang="en" sz="1704"/>
              <a:t>Supports transparency around the quality assurance process of academic book publishing</a:t>
            </a:r>
            <a:endParaRPr sz="930"/>
          </a:p>
          <a:p>
            <a:pPr indent="-342900" lvl="1" marL="914400" rtl="0" algn="l">
              <a:lnSpc>
                <a:spcPct val="80000"/>
              </a:lnSpc>
              <a:spcBef>
                <a:spcPts val="360"/>
              </a:spcBef>
              <a:spcAft>
                <a:spcPts val="0"/>
              </a:spcAft>
              <a:buSzPts val="1800"/>
              <a:buChar char="–"/>
            </a:pPr>
            <a:r>
              <a:rPr lang="en" sz="1704"/>
              <a:t>There is a PRISM widget available for publishers to use on their own websites </a:t>
            </a:r>
            <a:endParaRPr/>
          </a:p>
          <a:p>
            <a:pPr indent="-228600" lvl="1" marL="914400" rtl="0" algn="l">
              <a:lnSpc>
                <a:spcPct val="80000"/>
              </a:lnSpc>
              <a:spcBef>
                <a:spcPts val="360"/>
              </a:spcBef>
              <a:spcAft>
                <a:spcPts val="0"/>
              </a:spcAft>
              <a:buSzPts val="1800"/>
              <a:buNone/>
            </a:pPr>
            <a:r>
              <a:t/>
            </a:r>
            <a:endParaRPr sz="1704"/>
          </a:p>
          <a:p>
            <a:pPr indent="-342900" lvl="1" marL="914400" marR="0" rtl="0" algn="l">
              <a:lnSpc>
                <a:spcPct val="80000"/>
              </a:lnSpc>
              <a:spcBef>
                <a:spcPts val="360"/>
              </a:spcBef>
              <a:spcAft>
                <a:spcPts val="0"/>
              </a:spcAft>
              <a:buClr>
                <a:srgbClr val="000000"/>
              </a:buClr>
              <a:buSzPts val="1800"/>
              <a:buFont typeface="Arial"/>
              <a:buNone/>
            </a:pPr>
            <a:r>
              <a:rPr lang="en" sz="1860"/>
              <a:t>(We understand peer review procedures vary widely depending on the discipline, and even between series, so we want publishers to have the opportunity to present the differences in as transparent a way as possible)</a:t>
            </a:r>
            <a:endParaRPr/>
          </a:p>
          <a:p>
            <a:pPr indent="-228600" lvl="1" marL="914400" rtl="0" algn="l">
              <a:lnSpc>
                <a:spcPct val="80000"/>
              </a:lnSpc>
              <a:spcBef>
                <a:spcPts val="360"/>
              </a:spcBef>
              <a:spcAft>
                <a:spcPts val="0"/>
              </a:spcAft>
              <a:buSzPts val="1800"/>
              <a:buNone/>
            </a:pPr>
            <a:r>
              <a:t/>
            </a:r>
            <a:endParaRPr sz="1704"/>
          </a:p>
          <a:p>
            <a:pPr indent="-228600" lvl="1" marL="914400" rtl="0" algn="l">
              <a:lnSpc>
                <a:spcPct val="80000"/>
              </a:lnSpc>
              <a:spcBef>
                <a:spcPts val="360"/>
              </a:spcBef>
              <a:spcAft>
                <a:spcPts val="0"/>
              </a:spcAft>
              <a:buSzPts val="1800"/>
              <a:buNone/>
            </a:pPr>
            <a:r>
              <a:t/>
            </a:r>
            <a:endParaRPr sz="1704"/>
          </a:p>
          <a:p>
            <a:pPr indent="-228600" lvl="0" marL="457200" rtl="0" algn="l">
              <a:lnSpc>
                <a:spcPct val="80000"/>
              </a:lnSpc>
              <a:spcBef>
                <a:spcPts val="360"/>
              </a:spcBef>
              <a:spcAft>
                <a:spcPts val="0"/>
              </a:spcAft>
              <a:buSzPts val="1400"/>
              <a:buNone/>
            </a:pPr>
            <a:r>
              <a:rPr b="1" i="0" lang="en" sz="930" u="none" cap="none" strike="noStrike">
                <a:solidFill>
                  <a:schemeClr val="dk1"/>
                </a:solidFill>
                <a:latin typeface="Calibri"/>
                <a:ea typeface="Calibri"/>
                <a:cs typeface="Calibri"/>
                <a:sym typeface="Calibri"/>
              </a:rPr>
              <a:t>Publishers </a:t>
            </a:r>
            <a:r>
              <a:rPr b="0" i="0" lang="en" sz="930" u="none" cap="none" strike="noStrike">
                <a:solidFill>
                  <a:schemeClr val="dk1"/>
                </a:solidFill>
                <a:latin typeface="Calibri"/>
                <a:ea typeface="Calibri"/>
                <a:cs typeface="Calibri"/>
                <a:sym typeface="Calibri"/>
              </a:rPr>
              <a:t>- PRISM helps you display the peer review process that has been applied to works in your collection. ​</a:t>
            </a:r>
            <a:endParaRPr b="0" i="0" sz="620" u="none" cap="none" strike="noStrike">
              <a:solidFill>
                <a:schemeClr val="dk1"/>
              </a:solidFill>
              <a:latin typeface="Calibri"/>
              <a:ea typeface="Calibri"/>
              <a:cs typeface="Calibri"/>
              <a:sym typeface="Calibri"/>
            </a:endParaRPr>
          </a:p>
          <a:p>
            <a:pPr indent="-228600" lvl="0" marL="457200" rtl="0" algn="l">
              <a:lnSpc>
                <a:spcPct val="80000"/>
              </a:lnSpc>
              <a:spcBef>
                <a:spcPts val="360"/>
              </a:spcBef>
              <a:spcAft>
                <a:spcPts val="0"/>
              </a:spcAft>
              <a:buSzPts val="1400"/>
              <a:buNone/>
            </a:pPr>
            <a:r>
              <a:rPr b="1" i="0" lang="en" sz="930" u="none" cap="none" strike="noStrike">
                <a:solidFill>
                  <a:schemeClr val="dk1"/>
                </a:solidFill>
                <a:latin typeface="Calibri"/>
                <a:ea typeface="Calibri"/>
                <a:cs typeface="Calibri"/>
                <a:sym typeface="Calibri"/>
              </a:rPr>
              <a:t>Librarians</a:t>
            </a:r>
            <a:r>
              <a:rPr b="0" i="0" lang="en" sz="930" u="none" cap="none" strike="noStrike">
                <a:solidFill>
                  <a:schemeClr val="dk1"/>
                </a:solidFill>
                <a:latin typeface="Calibri"/>
                <a:ea typeface="Calibri"/>
                <a:cs typeface="Calibri"/>
                <a:sym typeface="Calibri"/>
              </a:rPr>
              <a:t> - PRISM allows you to see the quality control process that applies to a given work.​</a:t>
            </a:r>
            <a:endParaRPr b="0" i="0" sz="620" u="none" cap="none" strike="noStrike">
              <a:solidFill>
                <a:schemeClr val="dk1"/>
              </a:solidFill>
              <a:latin typeface="Calibri"/>
              <a:ea typeface="Calibri"/>
              <a:cs typeface="Calibri"/>
              <a:sym typeface="Calibri"/>
            </a:endParaRPr>
          </a:p>
          <a:p>
            <a:pPr indent="-228600" lvl="0" marL="457200" rtl="0" algn="l">
              <a:lnSpc>
                <a:spcPct val="80000"/>
              </a:lnSpc>
              <a:spcBef>
                <a:spcPts val="360"/>
              </a:spcBef>
              <a:spcAft>
                <a:spcPts val="0"/>
              </a:spcAft>
              <a:buSzPts val="1400"/>
              <a:buNone/>
            </a:pPr>
            <a:r>
              <a:rPr b="1" i="0" lang="en" sz="930" u="none" cap="none" strike="noStrike">
                <a:solidFill>
                  <a:schemeClr val="dk1"/>
                </a:solidFill>
                <a:latin typeface="Calibri"/>
                <a:ea typeface="Calibri"/>
                <a:cs typeface="Calibri"/>
                <a:sym typeface="Calibri"/>
              </a:rPr>
              <a:t>Funders</a:t>
            </a:r>
            <a:r>
              <a:rPr b="0" i="0" lang="en" sz="930" u="none" cap="none" strike="noStrike">
                <a:solidFill>
                  <a:schemeClr val="dk1"/>
                </a:solidFill>
                <a:latin typeface="Calibri"/>
                <a:ea typeface="Calibri"/>
                <a:cs typeface="Calibri"/>
                <a:sym typeface="Calibri"/>
              </a:rPr>
              <a:t> - PRISM gives you more detailed information about the quality assurance process of the research outputs you’ve funded.​</a:t>
            </a:r>
            <a:endParaRPr b="0" i="0" sz="620" u="none" cap="none" strike="noStrike">
              <a:solidFill>
                <a:schemeClr val="dk1"/>
              </a:solidFill>
              <a:latin typeface="Calibri"/>
              <a:ea typeface="Calibri"/>
              <a:cs typeface="Calibri"/>
              <a:sym typeface="Calibri"/>
            </a:endParaRPr>
          </a:p>
          <a:p>
            <a:pPr indent="-228600" lvl="0" marL="457200" rtl="0" algn="l">
              <a:lnSpc>
                <a:spcPct val="80000"/>
              </a:lnSpc>
              <a:spcBef>
                <a:spcPts val="360"/>
              </a:spcBef>
              <a:spcAft>
                <a:spcPts val="0"/>
              </a:spcAft>
              <a:buSzPts val="1400"/>
              <a:buNone/>
            </a:pPr>
            <a:r>
              <a:rPr b="1" i="0" lang="en" sz="930" u="none" cap="none" strike="noStrike">
                <a:solidFill>
                  <a:schemeClr val="dk1"/>
                </a:solidFill>
                <a:latin typeface="Calibri"/>
                <a:ea typeface="Calibri"/>
                <a:cs typeface="Calibri"/>
                <a:sym typeface="Calibri"/>
              </a:rPr>
              <a:t>Researchers</a:t>
            </a:r>
            <a:r>
              <a:rPr b="0" i="0" lang="en" sz="930" u="none" cap="none" strike="noStrike">
                <a:solidFill>
                  <a:schemeClr val="dk1"/>
                </a:solidFill>
                <a:latin typeface="Calibri"/>
                <a:ea typeface="Calibri"/>
                <a:cs typeface="Calibri"/>
                <a:sym typeface="Calibri"/>
              </a:rPr>
              <a:t>, </a:t>
            </a:r>
            <a:r>
              <a:rPr b="1" i="0" lang="en" sz="930" u="none" cap="none" strike="noStrike">
                <a:solidFill>
                  <a:schemeClr val="dk1"/>
                </a:solidFill>
                <a:latin typeface="Calibri"/>
                <a:ea typeface="Calibri"/>
                <a:cs typeface="Calibri"/>
                <a:sym typeface="Calibri"/>
              </a:rPr>
              <a:t>students</a:t>
            </a:r>
            <a:r>
              <a:rPr b="0" i="0" lang="en" sz="930" u="none" cap="none" strike="noStrike">
                <a:solidFill>
                  <a:schemeClr val="dk1"/>
                </a:solidFill>
                <a:latin typeface="Calibri"/>
                <a:ea typeface="Calibri"/>
                <a:cs typeface="Calibri"/>
                <a:sym typeface="Calibri"/>
              </a:rPr>
              <a:t>, or </a:t>
            </a:r>
            <a:r>
              <a:rPr b="1" i="0" lang="en" sz="930" u="none" cap="none" strike="noStrike">
                <a:solidFill>
                  <a:schemeClr val="dk1"/>
                </a:solidFill>
                <a:latin typeface="Calibri"/>
                <a:ea typeface="Calibri"/>
                <a:cs typeface="Calibri"/>
                <a:sym typeface="Calibri"/>
              </a:rPr>
              <a:t>general readers</a:t>
            </a:r>
            <a:r>
              <a:rPr b="0" i="0" lang="en" sz="930" u="none" cap="none" strike="noStrike">
                <a:solidFill>
                  <a:schemeClr val="dk1"/>
                </a:solidFill>
                <a:latin typeface="Calibri"/>
                <a:ea typeface="Calibri"/>
                <a:cs typeface="Calibri"/>
                <a:sym typeface="Calibri"/>
              </a:rPr>
              <a:t> - PRISM allows you to see the quality control process that applies to a given work.</a:t>
            </a:r>
            <a:endParaRPr b="0" i="0" sz="620" u="none" cap="none" strike="noStrike">
              <a:solidFill>
                <a:schemeClr val="dk1"/>
              </a:solidFill>
              <a:latin typeface="Calibri"/>
              <a:ea typeface="Calibri"/>
              <a:cs typeface="Calibri"/>
              <a:sym typeface="Calibri"/>
            </a:endParaRPr>
          </a:p>
          <a:p>
            <a:pPr indent="-228600" lvl="1" marL="914400" rtl="0" algn="l">
              <a:lnSpc>
                <a:spcPct val="80000"/>
              </a:lnSpc>
              <a:spcBef>
                <a:spcPts val="360"/>
              </a:spcBef>
              <a:spcAft>
                <a:spcPts val="0"/>
              </a:spcAft>
              <a:buSzPts val="1800"/>
              <a:buNone/>
            </a:pPr>
            <a:r>
              <a:t/>
            </a:r>
            <a:endParaRPr sz="930"/>
          </a:p>
          <a:p>
            <a:pPr indent="-228600" lvl="0" marL="457200" marR="0" rtl="0" algn="l">
              <a:lnSpc>
                <a:spcPct val="80000"/>
              </a:lnSpc>
              <a:spcBef>
                <a:spcPts val="360"/>
              </a:spcBef>
              <a:spcAft>
                <a:spcPts val="0"/>
              </a:spcAft>
              <a:buClr>
                <a:srgbClr val="000000"/>
              </a:buClr>
              <a:buSzPts val="1400"/>
              <a:buFont typeface="Arial"/>
              <a:buNone/>
            </a:pPr>
            <a:r>
              <a:t/>
            </a:r>
            <a:endParaRPr sz="930"/>
          </a:p>
          <a:p>
            <a:pPr indent="-228600" lvl="0" marL="457200" rtl="0" algn="l">
              <a:lnSpc>
                <a:spcPct val="80000"/>
              </a:lnSpc>
              <a:spcBef>
                <a:spcPts val="360"/>
              </a:spcBef>
              <a:spcAft>
                <a:spcPts val="0"/>
              </a:spcAft>
              <a:buSzPts val="1400"/>
              <a:buNone/>
            </a:pPr>
            <a:r>
              <a:rPr b="0" i="0" lang="en" sz="930" u="none" cap="none" strike="noStrike">
                <a:solidFill>
                  <a:schemeClr val="dk1"/>
                </a:solidFill>
                <a:latin typeface="Calibri"/>
                <a:ea typeface="Calibri"/>
                <a:cs typeface="Calibri"/>
                <a:sym typeface="Calibri"/>
              </a:rPr>
              <a:t>Enhance trust by transparency​ - Myth: OA = free = lower quality - Show the peer review </a:t>
            </a:r>
            <a:r>
              <a:rPr b="1" i="0" lang="en" sz="930" u="none" cap="none" strike="noStrike">
                <a:solidFill>
                  <a:schemeClr val="dk1"/>
                </a:solidFill>
                <a:latin typeface="Calibri"/>
                <a:ea typeface="Calibri"/>
                <a:cs typeface="Calibri"/>
                <a:sym typeface="Calibri"/>
              </a:rPr>
              <a:t>process </a:t>
            </a:r>
            <a:r>
              <a:rPr b="0" i="0" lang="en" sz="930" u="none" cap="none" strike="noStrike">
                <a:solidFill>
                  <a:schemeClr val="dk1"/>
                </a:solidFill>
                <a:latin typeface="Calibri"/>
                <a:ea typeface="Calibri"/>
                <a:cs typeface="Calibri"/>
                <a:sym typeface="Calibri"/>
              </a:rPr>
              <a:t>of the book, and the publisher​</a:t>
            </a:r>
            <a:endParaRPr/>
          </a:p>
          <a:p>
            <a:pPr indent="-228600" lvl="0" marL="457200" rtl="0" algn="l">
              <a:lnSpc>
                <a:spcPct val="80000"/>
              </a:lnSpc>
              <a:spcBef>
                <a:spcPts val="360"/>
              </a:spcBef>
              <a:spcAft>
                <a:spcPts val="0"/>
              </a:spcAft>
              <a:buSzPts val="1400"/>
              <a:buNone/>
            </a:pPr>
            <a:r>
              <a:rPr b="0" i="0" lang="en" sz="930" u="none" cap="none" strike="noStrike">
                <a:solidFill>
                  <a:schemeClr val="dk1"/>
                </a:solidFill>
                <a:latin typeface="Calibri"/>
                <a:ea typeface="Calibri"/>
                <a:cs typeface="Calibri"/>
                <a:sym typeface="Calibri"/>
              </a:rPr>
              <a:t>Not the peer review report​ - Peer Review​ - Informs publishers' decisions on accepting or rejecting work​</a:t>
            </a:r>
            <a:endParaRPr/>
          </a:p>
          <a:p>
            <a:pPr indent="-228600" lvl="0" marL="457200" rtl="0" algn="l">
              <a:lnSpc>
                <a:spcPct val="80000"/>
              </a:lnSpc>
              <a:spcBef>
                <a:spcPts val="360"/>
              </a:spcBef>
              <a:spcAft>
                <a:spcPts val="0"/>
              </a:spcAft>
              <a:buSzPts val="1400"/>
              <a:buNone/>
            </a:pPr>
            <a:r>
              <a:rPr b="0" i="0" lang="en" sz="930" u="none" cap="none" strike="noStrike">
                <a:solidFill>
                  <a:schemeClr val="dk1"/>
                </a:solidFill>
                <a:latin typeface="Calibri"/>
                <a:ea typeface="Calibri"/>
                <a:cs typeface="Calibri"/>
                <a:sym typeface="Calibri"/>
              </a:rPr>
              <a:t>Supports research integrity by ensuring originality, rigor, and engagement with existing scholarship​</a:t>
            </a:r>
            <a:endParaRPr/>
          </a:p>
          <a:p>
            <a:pPr indent="-228600" lvl="0" marL="457200" rtl="0" algn="l">
              <a:lnSpc>
                <a:spcPct val="80000"/>
              </a:lnSpc>
              <a:spcBef>
                <a:spcPts val="360"/>
              </a:spcBef>
              <a:spcAft>
                <a:spcPts val="0"/>
              </a:spcAft>
              <a:buSzPts val="1400"/>
              <a:buNone/>
            </a:pPr>
            <a:r>
              <a:rPr b="0" i="0" lang="en" sz="930" u="none" cap="none" strike="noStrike">
                <a:solidFill>
                  <a:schemeClr val="dk1"/>
                </a:solidFill>
                <a:latin typeface="Calibri"/>
                <a:ea typeface="Calibri"/>
                <a:cs typeface="Calibri"/>
                <a:sym typeface="Calibri"/>
              </a:rPr>
              <a:t>Aims to elevate the quality of scientific literature and prevent the spread of unsound information​</a:t>
            </a:r>
            <a:endParaRPr/>
          </a:p>
          <a:p>
            <a:pPr indent="-228600" lvl="0" marL="457200" rtl="0" algn="l">
              <a:lnSpc>
                <a:spcPct val="80000"/>
              </a:lnSpc>
              <a:spcBef>
                <a:spcPts val="360"/>
              </a:spcBef>
              <a:spcAft>
                <a:spcPts val="0"/>
              </a:spcAft>
              <a:buSzPts val="1400"/>
              <a:buNone/>
            </a:pPr>
            <a:r>
              <a:rPr b="0" i="0" lang="en" sz="930" u="none" cap="none" strike="noStrike">
                <a:solidFill>
                  <a:schemeClr val="dk1"/>
                </a:solidFill>
                <a:latin typeface="Calibri"/>
                <a:ea typeface="Calibri"/>
                <a:cs typeface="Calibri"/>
                <a:sym typeface="Calibri"/>
              </a:rPr>
              <a:t>Only in DOAB:​</a:t>
            </a:r>
            <a:endParaRPr/>
          </a:p>
          <a:p>
            <a:pPr indent="-228600" lvl="0" marL="457200" rtl="0" algn="l">
              <a:lnSpc>
                <a:spcPct val="80000"/>
              </a:lnSpc>
              <a:spcBef>
                <a:spcPts val="360"/>
              </a:spcBef>
              <a:spcAft>
                <a:spcPts val="0"/>
              </a:spcAft>
              <a:buSzPts val="1400"/>
              <a:buNone/>
            </a:pPr>
            <a:r>
              <a:rPr b="0" i="0" lang="en" sz="930" u="none" cap="none" strike="noStrike">
                <a:solidFill>
                  <a:schemeClr val="dk1"/>
                </a:solidFill>
                <a:latin typeface="Calibri"/>
                <a:ea typeface="Calibri"/>
                <a:cs typeface="Calibri"/>
                <a:sym typeface="Calibri"/>
              </a:rPr>
              <a:t>Publishers are vetted before accepted into Directory of Open Access Books (DOAB)</a:t>
            </a:r>
            <a:endParaRPr/>
          </a:p>
          <a:p>
            <a:pPr indent="0" lvl="0" marL="0" rtl="0" algn="l">
              <a:lnSpc>
                <a:spcPct val="80000"/>
              </a:lnSpc>
              <a:spcBef>
                <a:spcPts val="360"/>
              </a:spcBef>
              <a:spcAft>
                <a:spcPts val="0"/>
              </a:spcAft>
              <a:buSzPts val="1400"/>
              <a:buNone/>
            </a:pPr>
            <a:r>
              <a:t/>
            </a:r>
            <a:endParaRPr sz="930"/>
          </a:p>
          <a:p>
            <a:pPr indent="-228600" lvl="0" marL="457200" marR="0" rtl="0" algn="l">
              <a:lnSpc>
                <a:spcPct val="80000"/>
              </a:lnSpc>
              <a:spcBef>
                <a:spcPts val="360"/>
              </a:spcBef>
              <a:spcAft>
                <a:spcPts val="0"/>
              </a:spcAft>
              <a:buClr>
                <a:srgbClr val="000000"/>
              </a:buClr>
              <a:buSzPts val="1400"/>
              <a:buFont typeface="Arial"/>
              <a:buNone/>
            </a:pPr>
            <a:r>
              <a:t/>
            </a:r>
            <a:endParaRPr sz="930"/>
          </a:p>
        </p:txBody>
      </p:sp>
      <p:sp>
        <p:nvSpPr>
          <p:cNvPr id="356" name="Google Shape;356;g35c1a8fc7d2_0_73:notes"/>
          <p:cNvSpPr txBox="1"/>
          <p:nvPr>
            <p:ph idx="12" type="sldNum"/>
          </p:nvPr>
        </p:nvSpPr>
        <p:spPr>
          <a:xfrm>
            <a:off x="3885282" y="8684837"/>
            <a:ext cx="2971200" cy="4575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35c1a8fc7d2_0_83:notes"/>
          <p:cNvSpPr txBox="1"/>
          <p:nvPr>
            <p:ph idx="1" type="body"/>
          </p:nvPr>
        </p:nvSpPr>
        <p:spPr>
          <a:xfrm>
            <a:off x="685638" y="4343150"/>
            <a:ext cx="5486700" cy="41151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65" name="Google Shape;365;g35c1a8fc7d2_0_83: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35c09178238_0_26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g35c09178238_0_26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5c09178238_0_26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5c09178238_0_26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5c09178238_0_27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35c09178238_0_273: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58bdc21491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358bdc21491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35c09178238_0_28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g35c09178238_0_28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35c09178238_0_29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35c09178238_0_295: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35c09178238_0_308: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g35c09178238_0_3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35c09178238_0_314: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9" name="Google Shape;429;g35c09178238_0_3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35c09178238_0_39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g35c09178238_0_39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g35c09178238_0_420: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g35c09178238_0_42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g35c09178238_0_426: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g35c09178238_0_4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35c09178238_0_432: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g35c09178238_0_43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35c09178238_0_439: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g35c09178238_0_43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4" name="Shape 564"/>
        <p:cNvGrpSpPr/>
        <p:nvPr/>
      </p:nvGrpSpPr>
      <p:grpSpPr>
        <a:xfrm>
          <a:off x="0" y="0"/>
          <a:ext cx="0" cy="0"/>
          <a:chOff x="0" y="0"/>
          <a:chExt cx="0" cy="0"/>
        </a:xfrm>
      </p:grpSpPr>
      <p:sp>
        <p:nvSpPr>
          <p:cNvPr id="565" name="Google Shape;565;g35c09178238_0_445:notes"/>
          <p:cNvSpPr txBox="1"/>
          <p:nvPr>
            <p:ph idx="1" type="body"/>
          </p:nvPr>
        </p:nvSpPr>
        <p:spPr>
          <a:xfrm>
            <a:off x="914400" y="4343400"/>
            <a:ext cx="50292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6" name="Google Shape;566;g35c09178238_0_4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0" name="Shape 570"/>
        <p:cNvGrpSpPr/>
        <p:nvPr/>
      </p:nvGrpSpPr>
      <p:grpSpPr>
        <a:xfrm>
          <a:off x="0" y="0"/>
          <a:ext cx="0" cy="0"/>
          <a:chOff x="0" y="0"/>
          <a:chExt cx="0" cy="0"/>
        </a:xfrm>
      </p:grpSpPr>
      <p:sp>
        <p:nvSpPr>
          <p:cNvPr id="571" name="Google Shape;571;g357d19a1f05_5_0: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572" name="Google Shape;572;g357d19a1f05_5_0: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3" name="Shape 583"/>
        <p:cNvGrpSpPr/>
        <p:nvPr/>
      </p:nvGrpSpPr>
      <p:grpSpPr>
        <a:xfrm>
          <a:off x="0" y="0"/>
          <a:ext cx="0" cy="0"/>
          <a:chOff x="0" y="0"/>
          <a:chExt cx="0" cy="0"/>
        </a:xfrm>
      </p:grpSpPr>
      <p:sp>
        <p:nvSpPr>
          <p:cNvPr id="584" name="Google Shape;584;g357d19a1f05_5_13:notes"/>
          <p:cNvSpPr/>
          <p:nvPr>
            <p:ph idx="2" type="sldImg"/>
          </p:nvPr>
        </p:nvSpPr>
        <p:spPr>
          <a:xfrm>
            <a:off x="197258" y="695203"/>
            <a:ext cx="6462473" cy="3427371"/>
          </a:xfrm>
          <a:custGeom>
            <a:rect b="b" l="l" r="r" t="t"/>
            <a:pathLst>
              <a:path extrusionOk="0" h="120000" w="120000">
                <a:moveTo>
                  <a:pt x="0" y="0"/>
                </a:moveTo>
                <a:lnTo>
                  <a:pt x="120000" y="0"/>
                </a:lnTo>
                <a:lnTo>
                  <a:pt x="120000" y="120000"/>
                </a:lnTo>
                <a:lnTo>
                  <a:pt x="0" y="120000"/>
                </a:lnTo>
                <a:close/>
              </a:path>
            </a:pathLst>
          </a:custGeom>
          <a:noFill/>
          <a:ln>
            <a:noFill/>
          </a:ln>
        </p:spPr>
      </p:sp>
      <p:sp>
        <p:nvSpPr>
          <p:cNvPr id="585" name="Google Shape;585;g357d19a1f05_5_13:notes"/>
          <p:cNvSpPr txBox="1"/>
          <p:nvPr>
            <p:ph idx="1" type="body"/>
          </p:nvPr>
        </p:nvSpPr>
        <p:spPr>
          <a:xfrm>
            <a:off x="685829" y="4343327"/>
            <a:ext cx="5485330" cy="4113645"/>
          </a:xfrm>
          <a:prstGeom prst="rect">
            <a:avLst/>
          </a:prstGeom>
          <a:noFill/>
          <a:ln>
            <a:noFill/>
          </a:ln>
        </p:spPr>
        <p:txBody>
          <a:bodyPr anchorCtr="0" anchor="t" bIns="0" lIns="0" spcFirstLastPara="1" rIns="0" wrap="square" tIns="0">
            <a:noAutofit/>
          </a:bodyPr>
          <a:lstStyle/>
          <a:p>
            <a:pPr indent="-190500" lvl="0" marL="190500" rtl="0" algn="l">
              <a:spcBef>
                <a:spcPts val="0"/>
              </a:spcBef>
              <a:spcAft>
                <a:spcPts val="0"/>
              </a:spcAft>
              <a:buSzPts val="1600"/>
              <a:buNone/>
            </a:pPr>
            <a:r>
              <a:t/>
            </a:r>
            <a:endParaRPr b="0" sz="1600" strike="noStrike">
              <a:solidFill>
                <a:srgbClr val="000000"/>
              </a:solidFill>
              <a:latin typeface="Arial"/>
              <a:ea typeface="Arial"/>
              <a:cs typeface="Arial"/>
              <a:sym typeface="Arial"/>
            </a:endParaRPr>
          </a:p>
        </p:txBody>
      </p:sp>
      <p:sp>
        <p:nvSpPr>
          <p:cNvPr id="586" name="Google Shape;586;g357d19a1f05_5_13:notes"/>
          <p:cNvSpPr txBox="1"/>
          <p:nvPr>
            <p:ph idx="12" type="sldNum"/>
          </p:nvPr>
        </p:nvSpPr>
        <p:spPr>
          <a:xfrm>
            <a:off x="3881795" y="8686962"/>
            <a:ext cx="2975194" cy="455977"/>
          </a:xfrm>
          <a:prstGeom prst="rect">
            <a:avLst/>
          </a:prstGeom>
          <a:noFill/>
          <a:ln>
            <a:noFill/>
          </a:ln>
        </p:spPr>
        <p:txBody>
          <a:bodyPr anchorCtr="0" anchor="b" bIns="0" lIns="0" spcFirstLastPara="1" rIns="0" wrap="square" tIns="0">
            <a:noAutofit/>
          </a:bodyPr>
          <a:lstStyle/>
          <a:p>
            <a:pPr indent="0" lvl="0" marL="0" marR="0" rtl="0" algn="r">
              <a:lnSpc>
                <a:spcPct val="100000"/>
              </a:lnSpc>
              <a:spcBef>
                <a:spcPts val="0"/>
              </a:spcBef>
              <a:spcAft>
                <a:spcPts val="0"/>
              </a:spcAft>
              <a:buClr>
                <a:srgbClr val="000000"/>
              </a:buClr>
              <a:buSzPts val="1200"/>
              <a:buFont typeface="Times New Roman"/>
              <a:buNone/>
            </a:pPr>
            <a:fld id="{00000000-1234-1234-1234-123412341234}" type="slidenum">
              <a:rPr b="0" i="0" lang="en" sz="1200" u="none" cap="none" strike="noStrike">
                <a:solidFill>
                  <a:srgbClr val="000000"/>
                </a:solidFill>
                <a:latin typeface="Times New Roman"/>
                <a:ea typeface="Times New Roman"/>
                <a:cs typeface="Times New Roman"/>
                <a:sym typeface="Times New Roman"/>
              </a:rPr>
              <a:t>‹#›</a:t>
            </a:fld>
            <a:endParaRPr b="0" i="0" sz="1200" u="none" cap="none" strike="noStrike">
              <a:solidFill>
                <a:srgbClr val="000000"/>
              </a:solidFill>
              <a:latin typeface="Times New Roman"/>
              <a:ea typeface="Times New Roman"/>
              <a:cs typeface="Times New Roman"/>
              <a:sym typeface="Times New Roman"/>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357d19a1f05_5_32: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605" name="Google Shape;605;g357d19a1f05_5_32: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2" name="Shape 632"/>
        <p:cNvGrpSpPr/>
        <p:nvPr/>
      </p:nvGrpSpPr>
      <p:grpSpPr>
        <a:xfrm>
          <a:off x="0" y="0"/>
          <a:ext cx="0" cy="0"/>
          <a:chOff x="0" y="0"/>
          <a:chExt cx="0" cy="0"/>
        </a:xfrm>
      </p:grpSpPr>
      <p:sp>
        <p:nvSpPr>
          <p:cNvPr id="633" name="Google Shape;633;g357d19a1f05_5_84: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634" name="Google Shape;634;g357d19a1f05_5_84: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6" name="Shape 646"/>
        <p:cNvGrpSpPr/>
        <p:nvPr/>
      </p:nvGrpSpPr>
      <p:grpSpPr>
        <a:xfrm>
          <a:off x="0" y="0"/>
          <a:ext cx="0" cy="0"/>
          <a:chOff x="0" y="0"/>
          <a:chExt cx="0" cy="0"/>
        </a:xfrm>
      </p:grpSpPr>
      <p:sp>
        <p:nvSpPr>
          <p:cNvPr id="647" name="Google Shape;647;g357d19a1f05_5_97: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648" name="Google Shape;648;g357d19a1f05_5_97: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357d19a1f05_5_119: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671" name="Google Shape;671;g357d19a1f05_5_119: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g357d19a1f05_5_135: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688" name="Google Shape;688;g357d19a1f05_5_135: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g35752b2faa6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6" name="Google Shape;696;g35752b2faa6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1" name="Shape 701"/>
        <p:cNvGrpSpPr/>
        <p:nvPr/>
      </p:nvGrpSpPr>
      <p:grpSpPr>
        <a:xfrm>
          <a:off x="0" y="0"/>
          <a:ext cx="0" cy="0"/>
          <a:chOff x="0" y="0"/>
          <a:chExt cx="0" cy="0"/>
        </a:xfrm>
      </p:grpSpPr>
      <p:sp>
        <p:nvSpPr>
          <p:cNvPr id="702" name="Google Shape;702;g357d19a1f05_5_158: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703" name="Google Shape;703;g357d19a1f05_5_158: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1" name="Shape 711"/>
        <p:cNvGrpSpPr/>
        <p:nvPr/>
      </p:nvGrpSpPr>
      <p:grpSpPr>
        <a:xfrm>
          <a:off x="0" y="0"/>
          <a:ext cx="0" cy="0"/>
          <a:chOff x="0" y="0"/>
          <a:chExt cx="0" cy="0"/>
        </a:xfrm>
      </p:grpSpPr>
      <p:sp>
        <p:nvSpPr>
          <p:cNvPr id="712" name="Google Shape;712;g357d19a1f05_5_142: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713" name="Google Shape;713;g357d19a1f05_5_142: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58bdc21491_0_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15000"/>
              </a:lnSpc>
              <a:spcBef>
                <a:spcPts val="1200"/>
              </a:spcBef>
              <a:spcAft>
                <a:spcPts val="0"/>
              </a:spcAft>
              <a:buClr>
                <a:schemeClr val="dk1"/>
              </a:buClr>
              <a:buSzPts val="1100"/>
              <a:buFont typeface="Arial"/>
              <a:buNone/>
            </a:pPr>
            <a:r>
              <a:rPr lang="en" sz="1400">
                <a:solidFill>
                  <a:schemeClr val="dk1"/>
                </a:solidFill>
              </a:rPr>
              <a:t>The Netherlands University Presses or NUPs  is a collaborative association of university presses across the netherlands. Most of us are  </a:t>
            </a:r>
            <a:r>
              <a:rPr b="1" lang="en" sz="1400">
                <a:solidFill>
                  <a:schemeClr val="dk1"/>
                </a:solidFill>
              </a:rPr>
              <a:t>diamond open access presses</a:t>
            </a:r>
            <a:r>
              <a:rPr lang="en" sz="1400">
                <a:solidFill>
                  <a:schemeClr val="dk1"/>
                </a:solidFill>
              </a:rPr>
              <a:t>, which means our publications are free for both authors and readers and we work with a not-for-profit model. This approach aims to make academic knowledge more accessible while giving authors control over their copyrights. We produce a wide range of publications, including academic books, textbooks, and journals. The NUPs embrace open practices, open-source technology, and open educational resources to create a publishing model that is both accessible and effective.  By using platforms like Open Journal Software (OJS) for journals and Open Monograph Press for books, we use  technical infrastructures that are especially suited for open publishing. Maastricht University Press uses </a:t>
            </a:r>
            <a:r>
              <a:rPr b="1" lang="en" sz="1400">
                <a:solidFill>
                  <a:schemeClr val="dk1"/>
                </a:solidFill>
              </a:rPr>
              <a:t>PubPub</a:t>
            </a:r>
            <a:r>
              <a:rPr lang="en" sz="1400">
                <a:solidFill>
                  <a:schemeClr val="dk1"/>
                </a:solidFill>
              </a:rPr>
              <a:t>, an open-source platform, to publish its content.</a:t>
            </a:r>
            <a:endParaRPr sz="14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400">
                <a:solidFill>
                  <a:schemeClr val="dk1"/>
                </a:solidFill>
              </a:rPr>
              <a:t>The collaboration of the presses in the association strengthens our efforts. By pooling resources and expertise, the NUPs Alliance helps us grow and reach wider audiences while maintaining our independence.</a:t>
            </a:r>
            <a:endParaRPr sz="1400">
              <a:solidFill>
                <a:schemeClr val="dk1"/>
              </a:solidFill>
            </a:endParaRPr>
          </a:p>
          <a:p>
            <a:pPr indent="0" lvl="0" marL="0" rtl="0" algn="l">
              <a:lnSpc>
                <a:spcPct val="100000"/>
              </a:lnSpc>
              <a:spcBef>
                <a:spcPts val="1200"/>
              </a:spcBef>
              <a:spcAft>
                <a:spcPts val="0"/>
              </a:spcAft>
              <a:buSzPts val="1100"/>
              <a:buNone/>
            </a:pPr>
            <a:r>
              <a:t/>
            </a:r>
            <a:endParaRPr/>
          </a:p>
        </p:txBody>
      </p:sp>
      <p:sp>
        <p:nvSpPr>
          <p:cNvPr id="234" name="Google Shape;234;g358bdc21491_0_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357d19a1f05_5_146: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718" name="Google Shape;718;g357d19a1f05_5_146: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g357d19a1f05_5_150: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723" name="Google Shape;723;g357d19a1f05_5_150: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357d19a1f05_5_154:notes"/>
          <p:cNvSpPr txBox="1"/>
          <p:nvPr>
            <p:ph idx="1" type="body"/>
          </p:nvPr>
        </p:nvSpPr>
        <p:spPr>
          <a:xfrm>
            <a:off x="685829" y="4343327"/>
            <a:ext cx="5486309" cy="4114569"/>
          </a:xfrm>
          <a:prstGeom prst="rect">
            <a:avLst/>
          </a:prstGeom>
        </p:spPr>
        <p:txBody>
          <a:bodyPr anchorCtr="0" anchor="t" bIns="81350" lIns="81350" spcFirstLastPara="1" rIns="81350" wrap="square" tIns="81350">
            <a:noAutofit/>
          </a:bodyPr>
          <a:lstStyle/>
          <a:p>
            <a:pPr indent="0" lvl="0" marL="0" rtl="0" algn="l">
              <a:spcBef>
                <a:spcPts val="0"/>
              </a:spcBef>
              <a:spcAft>
                <a:spcPts val="0"/>
              </a:spcAft>
              <a:buNone/>
            </a:pPr>
            <a:r>
              <a:t/>
            </a:r>
            <a:endParaRPr/>
          </a:p>
        </p:txBody>
      </p:sp>
      <p:sp>
        <p:nvSpPr>
          <p:cNvPr id="728" name="Google Shape;728;g357d19a1f05_5_154:notes"/>
          <p:cNvSpPr/>
          <p:nvPr>
            <p:ph idx="2" type="sldImg"/>
          </p:nvPr>
        </p:nvSpPr>
        <p:spPr>
          <a:xfrm>
            <a:off x="195951" y="694895"/>
            <a:ext cx="6465739" cy="3428602"/>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5752b2faa6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35752b2faa6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g358bdc21491_0_1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sz="1300"/>
              <a:t>We have been collaborating for about two years, starting with the idea of sharing tasks and knowledge. Regular meetings began in 2022, and by 2023, they were exploring bigger ideas like creating a shared catalogue for open-access books. This teamwork has been driven by an ambitious and enthusiastic group, but to keep growing, they realize they need a more formal structure.</a:t>
            </a:r>
            <a:endParaRPr sz="1300"/>
          </a:p>
          <a:p>
            <a:pPr indent="0" lvl="0" marL="0" rtl="0" algn="l">
              <a:lnSpc>
                <a:spcPct val="115000"/>
              </a:lnSpc>
              <a:spcBef>
                <a:spcPts val="1200"/>
              </a:spcBef>
              <a:spcAft>
                <a:spcPts val="0"/>
              </a:spcAft>
              <a:buClr>
                <a:schemeClr val="dk1"/>
              </a:buClr>
              <a:buSzPts val="1100"/>
              <a:buFont typeface="Arial"/>
              <a:buNone/>
            </a:pPr>
            <a:r>
              <a:rPr lang="en" sz="1300"/>
              <a:t>A formal setup is crucial for a few reasons. First, it ensures their collaboration doesn’t rely only on the current group of motivated individuals, making their efforts more sustainable over time. Second, it allows us to apply for funding to support our projects, such as through the National Open Science program, which offers funding for initiatives that strengthen institutional diamond open access publishing. Therefore we need a clear plan how we work together and align with broader national open access strategies.</a:t>
            </a:r>
            <a:endParaRPr sz="1300"/>
          </a:p>
          <a:p>
            <a:pPr indent="0" lvl="0" marL="0" rtl="0" algn="l">
              <a:lnSpc>
                <a:spcPct val="115000"/>
              </a:lnSpc>
              <a:spcBef>
                <a:spcPts val="1200"/>
              </a:spcBef>
              <a:spcAft>
                <a:spcPts val="0"/>
              </a:spcAft>
              <a:buClr>
                <a:schemeClr val="dk1"/>
              </a:buClr>
              <a:buSzPts val="1100"/>
              <a:buFont typeface="Arial"/>
              <a:buNone/>
            </a:pPr>
            <a:r>
              <a:rPr lang="en" sz="1300"/>
              <a:t>One challenge we face is bridging two overlapping but distinct focuses: libraries, which primarily serve readers, and presses, which are focused on publishing and  authors needs . While the same institutions often house both, their priorities differ, and balancing these needs is part of the NUPs' mission.</a:t>
            </a:r>
            <a:endParaRPr sz="1300"/>
          </a:p>
          <a:p>
            <a:pPr indent="0" lvl="0" marL="0" rtl="0" algn="l">
              <a:lnSpc>
                <a:spcPct val="115000"/>
              </a:lnSpc>
              <a:spcBef>
                <a:spcPts val="1200"/>
              </a:spcBef>
              <a:spcAft>
                <a:spcPts val="1200"/>
              </a:spcAft>
              <a:buSzPts val="1100"/>
              <a:buNone/>
            </a:pPr>
            <a:r>
              <a:rPr lang="en" sz="1300"/>
              <a:t>Despite these challenges, the we have made  progress. Over two years, we have come together around shared goals, turning our discussions into concrete projects and plans. Now, as we grow, we are looking to better align our work with diamond open access strategies led by organizations like UKB and UNL, as well as other open science initiatives. By building a strong, formal foundation, the NUPs aim to continue their role in transforming academic publishing </a:t>
            </a:r>
            <a:endParaRPr sz="1300"/>
          </a:p>
        </p:txBody>
      </p:sp>
      <p:sp>
        <p:nvSpPr>
          <p:cNvPr id="250" name="Google Shape;250;g358bdc21491_0_1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58bdc21491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a:t>
            </a:r>
            <a:r>
              <a:rPr lang="en" sz="1300">
                <a:solidFill>
                  <a:schemeClr val="dk1"/>
                </a:solidFill>
              </a:rPr>
              <a:t>All our open access titles and articles have CC licences and are visible  and accessible through tools like DOIs, metadata systems, and collaborations with libraries. We have also gained expertise in publishing workflows, quality standards, and copyright management, helping authors retain control over their work with open licenses. All our publications are also available as printing on demand and we are working with small commercial publishers, professional editors and designers and with a number of open source platforms and open access service providers</a:t>
            </a:r>
            <a:endParaRPr sz="1300">
              <a:solidFill>
                <a:schemeClr val="dk1"/>
              </a:solidFill>
            </a:endParaRPr>
          </a:p>
          <a:p>
            <a:pPr indent="0" lvl="0" marL="0" rtl="0" algn="l">
              <a:lnSpc>
                <a:spcPct val="100000"/>
              </a:lnSpc>
              <a:spcBef>
                <a:spcPts val="1200"/>
              </a:spcBef>
              <a:spcAft>
                <a:spcPts val="0"/>
              </a:spcAft>
              <a:buSzPts val="1100"/>
              <a:buNone/>
            </a:pPr>
            <a:r>
              <a:t/>
            </a:r>
            <a:endParaRPr sz="1300"/>
          </a:p>
        </p:txBody>
      </p:sp>
      <p:sp>
        <p:nvSpPr>
          <p:cNvPr id="257" name="Google Shape;257;g358bdc21491_0_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358bdc21491_0_2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a:p>
            <a:pPr indent="0" lvl="0" marL="0" rtl="0" algn="l">
              <a:lnSpc>
                <a:spcPct val="115000"/>
              </a:lnSpc>
              <a:spcBef>
                <a:spcPts val="1200"/>
              </a:spcBef>
              <a:spcAft>
                <a:spcPts val="0"/>
              </a:spcAft>
              <a:buClr>
                <a:schemeClr val="dk1"/>
              </a:buClr>
              <a:buSzPts val="1100"/>
              <a:buFont typeface="Arial"/>
              <a:buNone/>
            </a:pPr>
            <a:r>
              <a:rPr lang="en" sz="1300">
                <a:solidFill>
                  <a:schemeClr val="dk1"/>
                </a:solidFill>
              </a:rPr>
              <a:t>Looking ahead, the NUPs have ambitious plans for the coming years, including:</a:t>
            </a:r>
            <a:endParaRPr sz="1300">
              <a:solidFill>
                <a:schemeClr val="dk1"/>
              </a:solidFill>
            </a:endParaRPr>
          </a:p>
          <a:p>
            <a:pPr indent="-190500" lvl="1" marL="520700" rtl="0" algn="l">
              <a:lnSpc>
                <a:spcPct val="80000"/>
              </a:lnSpc>
              <a:spcBef>
                <a:spcPts val="1200"/>
              </a:spcBef>
              <a:spcAft>
                <a:spcPts val="0"/>
              </a:spcAft>
              <a:buClr>
                <a:schemeClr val="dk1"/>
              </a:buClr>
              <a:buSzPts val="2000"/>
              <a:buChar char="•"/>
            </a:pPr>
            <a:r>
              <a:rPr lang="en" sz="2000">
                <a:solidFill>
                  <a:schemeClr val="dk1"/>
                </a:solidFill>
              </a:rPr>
              <a:t>A joint catalogue and metadata management system</a:t>
            </a:r>
            <a:endParaRPr>
              <a:solidFill>
                <a:schemeClr val="dk1"/>
              </a:solidFill>
            </a:endParaRPr>
          </a:p>
          <a:p>
            <a:pPr indent="0" lvl="0" marL="0" rtl="0" algn="l">
              <a:lnSpc>
                <a:spcPct val="115000"/>
              </a:lnSpc>
              <a:spcBef>
                <a:spcPts val="1200"/>
              </a:spcBef>
              <a:spcAft>
                <a:spcPts val="0"/>
              </a:spcAft>
              <a:buNone/>
            </a:pPr>
            <a:r>
              <a:rPr lang="en">
                <a:solidFill>
                  <a:schemeClr val="dk1"/>
                </a:solidFill>
              </a:rPr>
              <a:t>The goal is to create a shared metadata system to make our books easier to find and use. By working with trusted open access services like THOTH, OAPEN, and DOAB, we can make sure that our books are well-preserved, widely shared, and included in major online platforms. This supports open science, which means free, transparent, and accessible research. The project has many benefits. It will make books easier to find online, save money by sharing tools, and help publishers work more efficiently. It also makes global distribution and marketing stronger while keeping each publisher’s unique identity. Data from the system will help publishers plan better, and the shared infrastructure allows other small publishers to join in the future.</a:t>
            </a:r>
            <a:endParaRPr>
              <a:solidFill>
                <a:schemeClr val="dk1"/>
              </a:solidFill>
            </a:endParaRPr>
          </a:p>
          <a:p>
            <a:pPr indent="-190500" lvl="1" marL="520700" rtl="0" algn="l">
              <a:lnSpc>
                <a:spcPct val="80000"/>
              </a:lnSpc>
              <a:spcBef>
                <a:spcPts val="1200"/>
              </a:spcBef>
              <a:spcAft>
                <a:spcPts val="0"/>
              </a:spcAft>
              <a:buClr>
                <a:schemeClr val="dk1"/>
              </a:buClr>
              <a:buSzPts val="2000"/>
              <a:buChar char="•"/>
            </a:pPr>
            <a:r>
              <a:rPr lang="en" sz="2000">
                <a:solidFill>
                  <a:schemeClr val="dk1"/>
                </a:solidFill>
              </a:rPr>
              <a:t>Exploring a shared publishing platform for books and textbooks</a:t>
            </a:r>
            <a:endParaRPr sz="2000">
              <a:solidFill>
                <a:schemeClr val="dk1"/>
              </a:solidFill>
            </a:endParaRPr>
          </a:p>
          <a:p>
            <a:pPr indent="-190500" lvl="1" marL="520700" rtl="0" algn="l">
              <a:lnSpc>
                <a:spcPct val="80000"/>
              </a:lnSpc>
              <a:spcBef>
                <a:spcPts val="400"/>
              </a:spcBef>
              <a:spcAft>
                <a:spcPts val="0"/>
              </a:spcAft>
              <a:buClr>
                <a:schemeClr val="dk1"/>
              </a:buClr>
              <a:buSzPts val="2000"/>
              <a:buChar char="•"/>
            </a:pPr>
            <a:r>
              <a:rPr lang="en" sz="2000">
                <a:solidFill>
                  <a:schemeClr val="dk1"/>
                </a:solidFill>
              </a:rPr>
              <a:t>Establishing a (formal) collaboration framework for NUPs </a:t>
            </a:r>
            <a:endParaRPr sz="2000">
              <a:solidFill>
                <a:schemeClr val="dk1"/>
              </a:solidFill>
            </a:endParaRPr>
          </a:p>
          <a:p>
            <a:pPr indent="0" lvl="0" marL="0" rtl="0" algn="l">
              <a:spcBef>
                <a:spcPts val="0"/>
              </a:spcBef>
              <a:spcAft>
                <a:spcPts val="0"/>
              </a:spcAft>
              <a:buNone/>
            </a:pPr>
            <a:r>
              <a:rPr lang="en">
                <a:solidFill>
                  <a:schemeClr val="dk1"/>
                </a:solidFill>
              </a:rPr>
              <a:t>This proposal will include legal aspects, depending on the chosen organizational and collaboration model. And we will add criteria for including new participants.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120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
        <p:nvSpPr>
          <p:cNvPr id="275" name="Google Shape;275;g358bdc21491_0_2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5c1a8fc7d2_0_0:notes"/>
          <p:cNvSpPr txBox="1"/>
          <p:nvPr>
            <p:ph idx="1" type="body"/>
          </p:nvPr>
        </p:nvSpPr>
        <p:spPr>
          <a:xfrm>
            <a:off x="685638" y="4343150"/>
            <a:ext cx="5486700" cy="41151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200"/>
              </a:spcBef>
              <a:spcAft>
                <a:spcPts val="0"/>
              </a:spcAft>
              <a:buClr>
                <a:schemeClr val="dk1"/>
              </a:buClr>
              <a:buSzPts val="1100"/>
              <a:buFont typeface="Arial"/>
              <a:buNone/>
            </a:pPr>
            <a:r>
              <a:t/>
            </a:r>
            <a:endParaRPr sz="1000"/>
          </a:p>
          <a:p>
            <a:pPr indent="0" lvl="0" marL="0" rtl="0" algn="l">
              <a:lnSpc>
                <a:spcPct val="100000"/>
              </a:lnSpc>
              <a:spcBef>
                <a:spcPts val="1200"/>
              </a:spcBef>
              <a:spcAft>
                <a:spcPts val="0"/>
              </a:spcAft>
              <a:buSzPts val="1400"/>
              <a:buNone/>
            </a:pPr>
            <a:r>
              <a:t/>
            </a:r>
            <a:endParaRPr/>
          </a:p>
        </p:txBody>
      </p:sp>
      <p:sp>
        <p:nvSpPr>
          <p:cNvPr id="283" name="Google Shape;283;g35c1a8fc7d2_0_0:notes"/>
          <p:cNvSpPr/>
          <p:nvPr>
            <p:ph idx="2" type="sldImg"/>
          </p:nvPr>
        </p:nvSpPr>
        <p:spPr>
          <a:xfrm>
            <a:off x="27753" y="685838"/>
            <a:ext cx="6802500" cy="34293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5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5.jp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50.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9.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50.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5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8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 Id="rId2" Type="http://schemas.openxmlformats.org/officeDocument/2006/relationships/image" Target="../media/image3.jpg"/><Relationship Id="rId3" Type="http://schemas.openxmlformats.org/officeDocument/2006/relationships/image" Target="../media/image8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3" name="Google Shape;53;p1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sz="1100"/>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54" name="Google Shape;54;p1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sz="1100"/>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55" name="Google Shape;55;p1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6" name="Shape 56"/>
        <p:cNvGrpSpPr/>
        <p:nvPr/>
      </p:nvGrpSpPr>
      <p:grpSpPr>
        <a:xfrm>
          <a:off x="0" y="0"/>
          <a:ext cx="0" cy="0"/>
          <a:chOff x="0" y="0"/>
          <a:chExt cx="0" cy="0"/>
        </a:xfrm>
      </p:grpSpPr>
      <p:sp>
        <p:nvSpPr>
          <p:cNvPr id="57" name="Google Shape;57;p14"/>
          <p:cNvSpPr txBox="1"/>
          <p:nvPr>
            <p:ph type="title"/>
          </p:nvPr>
        </p:nvSpPr>
        <p:spPr>
          <a:xfrm>
            <a:off x="457200" y="205978"/>
            <a:ext cx="8229600" cy="8574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a:lvl1pPr>
            <a:lvl2pPr lvl="1" algn="ctr">
              <a:lnSpc>
                <a:spcPct val="100000"/>
              </a:lnSpc>
              <a:spcBef>
                <a:spcPts val="0"/>
              </a:spcBef>
              <a:spcAft>
                <a:spcPts val="0"/>
              </a:spcAft>
              <a:buSzPts val="1100"/>
              <a:buNone/>
              <a:defRPr/>
            </a:lvl2pPr>
            <a:lvl3pPr lvl="2" algn="ctr">
              <a:lnSpc>
                <a:spcPct val="100000"/>
              </a:lnSpc>
              <a:spcBef>
                <a:spcPts val="0"/>
              </a:spcBef>
              <a:spcAft>
                <a:spcPts val="0"/>
              </a:spcAft>
              <a:buSzPts val="1100"/>
              <a:buNone/>
              <a:defRPr/>
            </a:lvl3pPr>
            <a:lvl4pPr lvl="3" algn="ctr">
              <a:lnSpc>
                <a:spcPct val="100000"/>
              </a:lnSpc>
              <a:spcBef>
                <a:spcPts val="0"/>
              </a:spcBef>
              <a:spcAft>
                <a:spcPts val="0"/>
              </a:spcAft>
              <a:buSzPts val="1100"/>
              <a:buNone/>
              <a:defRPr/>
            </a:lvl4pPr>
            <a:lvl5pPr lvl="4" algn="ctr">
              <a:lnSpc>
                <a:spcPct val="100000"/>
              </a:lnSpc>
              <a:spcBef>
                <a:spcPts val="0"/>
              </a:spcBef>
              <a:spcAft>
                <a:spcPts val="0"/>
              </a:spcAft>
              <a:buSzPts val="1100"/>
              <a:buNone/>
              <a:defRPr/>
            </a:lvl5pPr>
            <a:lvl6pPr lvl="5" algn="ctr">
              <a:lnSpc>
                <a:spcPct val="100000"/>
              </a:lnSpc>
              <a:spcBef>
                <a:spcPts val="0"/>
              </a:spcBef>
              <a:spcAft>
                <a:spcPts val="0"/>
              </a:spcAft>
              <a:buSzPts val="1100"/>
              <a:buNone/>
              <a:defRPr/>
            </a:lvl6pPr>
            <a:lvl7pPr lvl="6" algn="ctr">
              <a:lnSpc>
                <a:spcPct val="100000"/>
              </a:lnSpc>
              <a:spcBef>
                <a:spcPts val="0"/>
              </a:spcBef>
              <a:spcAft>
                <a:spcPts val="0"/>
              </a:spcAft>
              <a:buSzPts val="1100"/>
              <a:buNone/>
              <a:defRPr/>
            </a:lvl7pPr>
            <a:lvl8pPr lvl="7" algn="ctr">
              <a:lnSpc>
                <a:spcPct val="100000"/>
              </a:lnSpc>
              <a:spcBef>
                <a:spcPts val="0"/>
              </a:spcBef>
              <a:spcAft>
                <a:spcPts val="0"/>
              </a:spcAft>
              <a:buSzPts val="1100"/>
              <a:buNone/>
              <a:defRPr/>
            </a:lvl8pPr>
            <a:lvl9pPr lvl="8" algn="ctr">
              <a:lnSpc>
                <a:spcPct val="100000"/>
              </a:lnSpc>
              <a:spcBef>
                <a:spcPts val="0"/>
              </a:spcBef>
              <a:spcAft>
                <a:spcPts val="0"/>
              </a:spcAft>
              <a:buSzPts val="1100"/>
              <a:buNone/>
              <a:defRPr/>
            </a:lvl9pPr>
          </a:lstStyle>
          <a:p/>
        </p:txBody>
      </p:sp>
      <p:sp>
        <p:nvSpPr>
          <p:cNvPr id="58" name="Google Shape;58;p14"/>
          <p:cNvSpPr txBox="1"/>
          <p:nvPr>
            <p:ph idx="1" type="body"/>
          </p:nvPr>
        </p:nvSpPr>
        <p:spPr>
          <a:xfrm>
            <a:off x="457200" y="1200152"/>
            <a:ext cx="4038600" cy="3394500"/>
          </a:xfrm>
          <a:prstGeom prst="rect">
            <a:avLst/>
          </a:prstGeom>
          <a:noFill/>
          <a:ln>
            <a:noFill/>
          </a:ln>
        </p:spPr>
        <p:txBody>
          <a:bodyPr anchorCtr="0" anchor="t" bIns="34275" lIns="68575" spcFirstLastPara="1" rIns="68575" wrap="square" tIns="34275">
            <a:noAutofit/>
          </a:bodyPr>
          <a:lstStyle>
            <a:lvl1pPr indent="-381000" lvl="0" marL="457200" algn="l">
              <a:lnSpc>
                <a:spcPct val="100000"/>
              </a:lnSpc>
              <a:spcBef>
                <a:spcPts val="500"/>
              </a:spcBef>
              <a:spcAft>
                <a:spcPts val="0"/>
              </a:spcAft>
              <a:buSzPts val="2400"/>
              <a:buChar char="●"/>
              <a:defRPr sz="2100"/>
            </a:lvl1pPr>
            <a:lvl2pPr indent="-361950" lvl="1" marL="914400" algn="l">
              <a:lnSpc>
                <a:spcPct val="100000"/>
              </a:lnSpc>
              <a:spcBef>
                <a:spcPts val="400"/>
              </a:spcBef>
              <a:spcAft>
                <a:spcPts val="0"/>
              </a:spcAft>
              <a:buSzPts val="2100"/>
              <a:buChar char="○"/>
              <a:defRPr sz="1800"/>
            </a:lvl2pPr>
            <a:lvl3pPr indent="-342900" lvl="2" marL="1371600" algn="l">
              <a:lnSpc>
                <a:spcPct val="100000"/>
              </a:lnSpc>
              <a:spcBef>
                <a:spcPts val="400"/>
              </a:spcBef>
              <a:spcAft>
                <a:spcPts val="0"/>
              </a:spcAft>
              <a:buSzPts val="1800"/>
              <a:buChar char="■"/>
              <a:defRPr sz="1500"/>
            </a:lvl3pPr>
            <a:lvl4pPr indent="-323850" lvl="3" marL="1828800" algn="l">
              <a:lnSpc>
                <a:spcPct val="100000"/>
              </a:lnSpc>
              <a:spcBef>
                <a:spcPts val="300"/>
              </a:spcBef>
              <a:spcAft>
                <a:spcPts val="0"/>
              </a:spcAft>
              <a:buSzPts val="1500"/>
              <a:buChar char="●"/>
              <a:defRPr sz="1400"/>
            </a:lvl4pPr>
            <a:lvl5pPr indent="-323850" lvl="4" marL="2286000" algn="l">
              <a:lnSpc>
                <a:spcPct val="100000"/>
              </a:lnSpc>
              <a:spcBef>
                <a:spcPts val="300"/>
              </a:spcBef>
              <a:spcAft>
                <a:spcPts val="0"/>
              </a:spcAft>
              <a:buSzPts val="1500"/>
              <a:buChar char="○"/>
              <a:defRPr sz="1400"/>
            </a:lvl5pPr>
            <a:lvl6pPr indent="-323850" lvl="5" marL="2743200" algn="l">
              <a:lnSpc>
                <a:spcPct val="100000"/>
              </a:lnSpc>
              <a:spcBef>
                <a:spcPts val="300"/>
              </a:spcBef>
              <a:spcAft>
                <a:spcPts val="0"/>
              </a:spcAft>
              <a:buSzPts val="1500"/>
              <a:buChar char="■"/>
              <a:defRPr sz="1400"/>
            </a:lvl6pPr>
            <a:lvl7pPr indent="-323850" lvl="6" marL="3200400" algn="l">
              <a:lnSpc>
                <a:spcPct val="100000"/>
              </a:lnSpc>
              <a:spcBef>
                <a:spcPts val="300"/>
              </a:spcBef>
              <a:spcAft>
                <a:spcPts val="0"/>
              </a:spcAft>
              <a:buSzPts val="1500"/>
              <a:buChar char="●"/>
              <a:defRPr sz="1400"/>
            </a:lvl7pPr>
            <a:lvl8pPr indent="-323850" lvl="7" marL="3657600" algn="l">
              <a:lnSpc>
                <a:spcPct val="100000"/>
              </a:lnSpc>
              <a:spcBef>
                <a:spcPts val="300"/>
              </a:spcBef>
              <a:spcAft>
                <a:spcPts val="0"/>
              </a:spcAft>
              <a:buSzPts val="1500"/>
              <a:buChar char="○"/>
              <a:defRPr sz="1400"/>
            </a:lvl8pPr>
            <a:lvl9pPr indent="-323850" lvl="8" marL="4114800" algn="l">
              <a:lnSpc>
                <a:spcPct val="100000"/>
              </a:lnSpc>
              <a:spcBef>
                <a:spcPts val="300"/>
              </a:spcBef>
              <a:spcAft>
                <a:spcPts val="0"/>
              </a:spcAft>
              <a:buSzPts val="1500"/>
              <a:buChar char="■"/>
              <a:defRPr sz="1400"/>
            </a:lvl9pPr>
          </a:lstStyle>
          <a:p/>
        </p:txBody>
      </p:sp>
      <p:sp>
        <p:nvSpPr>
          <p:cNvPr id="59" name="Google Shape;59;p14"/>
          <p:cNvSpPr txBox="1"/>
          <p:nvPr>
            <p:ph idx="2" type="body"/>
          </p:nvPr>
        </p:nvSpPr>
        <p:spPr>
          <a:xfrm>
            <a:off x="4648200" y="1200152"/>
            <a:ext cx="4038600" cy="3394500"/>
          </a:xfrm>
          <a:prstGeom prst="rect">
            <a:avLst/>
          </a:prstGeom>
          <a:noFill/>
          <a:ln>
            <a:noFill/>
          </a:ln>
        </p:spPr>
        <p:txBody>
          <a:bodyPr anchorCtr="0" anchor="t" bIns="34275" lIns="68575" spcFirstLastPara="1" rIns="68575" wrap="square" tIns="34275">
            <a:noAutofit/>
          </a:bodyPr>
          <a:lstStyle>
            <a:lvl1pPr indent="-381000" lvl="0" marL="457200" algn="l">
              <a:lnSpc>
                <a:spcPct val="100000"/>
              </a:lnSpc>
              <a:spcBef>
                <a:spcPts val="500"/>
              </a:spcBef>
              <a:spcAft>
                <a:spcPts val="0"/>
              </a:spcAft>
              <a:buSzPts val="2400"/>
              <a:buChar char="●"/>
              <a:defRPr sz="2100"/>
            </a:lvl1pPr>
            <a:lvl2pPr indent="-361950" lvl="1" marL="914400" algn="l">
              <a:lnSpc>
                <a:spcPct val="100000"/>
              </a:lnSpc>
              <a:spcBef>
                <a:spcPts val="400"/>
              </a:spcBef>
              <a:spcAft>
                <a:spcPts val="0"/>
              </a:spcAft>
              <a:buSzPts val="2100"/>
              <a:buChar char="○"/>
              <a:defRPr sz="1800"/>
            </a:lvl2pPr>
            <a:lvl3pPr indent="-342900" lvl="2" marL="1371600" algn="l">
              <a:lnSpc>
                <a:spcPct val="100000"/>
              </a:lnSpc>
              <a:spcBef>
                <a:spcPts val="400"/>
              </a:spcBef>
              <a:spcAft>
                <a:spcPts val="0"/>
              </a:spcAft>
              <a:buSzPts val="1800"/>
              <a:buChar char="■"/>
              <a:defRPr sz="1500"/>
            </a:lvl3pPr>
            <a:lvl4pPr indent="-323850" lvl="3" marL="1828800" algn="l">
              <a:lnSpc>
                <a:spcPct val="100000"/>
              </a:lnSpc>
              <a:spcBef>
                <a:spcPts val="300"/>
              </a:spcBef>
              <a:spcAft>
                <a:spcPts val="0"/>
              </a:spcAft>
              <a:buSzPts val="1500"/>
              <a:buChar char="●"/>
              <a:defRPr sz="1400"/>
            </a:lvl4pPr>
            <a:lvl5pPr indent="-323850" lvl="4" marL="2286000" algn="l">
              <a:lnSpc>
                <a:spcPct val="100000"/>
              </a:lnSpc>
              <a:spcBef>
                <a:spcPts val="300"/>
              </a:spcBef>
              <a:spcAft>
                <a:spcPts val="0"/>
              </a:spcAft>
              <a:buSzPts val="1500"/>
              <a:buChar char="○"/>
              <a:defRPr sz="1400"/>
            </a:lvl5pPr>
            <a:lvl6pPr indent="-323850" lvl="5" marL="2743200" algn="l">
              <a:lnSpc>
                <a:spcPct val="100000"/>
              </a:lnSpc>
              <a:spcBef>
                <a:spcPts val="300"/>
              </a:spcBef>
              <a:spcAft>
                <a:spcPts val="0"/>
              </a:spcAft>
              <a:buSzPts val="1500"/>
              <a:buChar char="■"/>
              <a:defRPr sz="1400"/>
            </a:lvl6pPr>
            <a:lvl7pPr indent="-323850" lvl="6" marL="3200400" algn="l">
              <a:lnSpc>
                <a:spcPct val="100000"/>
              </a:lnSpc>
              <a:spcBef>
                <a:spcPts val="300"/>
              </a:spcBef>
              <a:spcAft>
                <a:spcPts val="0"/>
              </a:spcAft>
              <a:buSzPts val="1500"/>
              <a:buChar char="●"/>
              <a:defRPr sz="1400"/>
            </a:lvl7pPr>
            <a:lvl8pPr indent="-323850" lvl="7" marL="3657600" algn="l">
              <a:lnSpc>
                <a:spcPct val="100000"/>
              </a:lnSpc>
              <a:spcBef>
                <a:spcPts val="300"/>
              </a:spcBef>
              <a:spcAft>
                <a:spcPts val="0"/>
              </a:spcAft>
              <a:buSzPts val="1500"/>
              <a:buChar char="○"/>
              <a:defRPr sz="1400"/>
            </a:lvl8pPr>
            <a:lvl9pPr indent="-323850" lvl="8" marL="4114800" algn="l">
              <a:lnSpc>
                <a:spcPct val="100000"/>
              </a:lnSpc>
              <a:spcBef>
                <a:spcPts val="300"/>
              </a:spcBef>
              <a:spcAft>
                <a:spcPts val="0"/>
              </a:spcAft>
              <a:buSzPts val="1500"/>
              <a:buChar char="■"/>
              <a:defRPr sz="1400"/>
            </a:lvl9pPr>
          </a:lstStyle>
          <a:p/>
        </p:txBody>
      </p:sp>
      <p:sp>
        <p:nvSpPr>
          <p:cNvPr id="60" name="Google Shape;60;p14"/>
          <p:cNvSpPr txBox="1"/>
          <p:nvPr>
            <p:ph idx="10" type="dt"/>
          </p:nvPr>
        </p:nvSpPr>
        <p:spPr>
          <a:xfrm>
            <a:off x="457200" y="4767263"/>
            <a:ext cx="2133600" cy="273900"/>
          </a:xfrm>
          <a:prstGeom prst="rect">
            <a:avLst/>
          </a:prstGeom>
          <a:noFill/>
          <a:ln>
            <a:noFill/>
          </a:ln>
        </p:spPr>
        <p:txBody>
          <a:bodyPr anchorCtr="0" anchor="t" bIns="34275" lIns="68575" spcFirstLastPara="1" rIns="68575" wrap="square" tIns="34275">
            <a:noAutofit/>
          </a:bodyPr>
          <a:lstStyle>
            <a:lvl1pPr lvl="0"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9pPr>
          </a:lstStyle>
          <a:p/>
        </p:txBody>
      </p:sp>
      <p:sp>
        <p:nvSpPr>
          <p:cNvPr id="61" name="Google Shape;61;p14"/>
          <p:cNvSpPr txBox="1"/>
          <p:nvPr>
            <p:ph idx="11" type="ftr"/>
          </p:nvPr>
        </p:nvSpPr>
        <p:spPr>
          <a:xfrm>
            <a:off x="3124200" y="4767263"/>
            <a:ext cx="2895600" cy="273900"/>
          </a:xfrm>
          <a:prstGeom prst="rect">
            <a:avLst/>
          </a:prstGeom>
          <a:noFill/>
          <a:ln>
            <a:noFill/>
          </a:ln>
        </p:spPr>
        <p:txBody>
          <a:bodyPr anchorCtr="0" anchor="t" bIns="34275" lIns="68575" spcFirstLastPara="1" rIns="68575" wrap="square" tIns="34275">
            <a:noAutofit/>
          </a:bodyPr>
          <a:lstStyle>
            <a:lvl1pPr lvl="0"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SzPts val="1100"/>
              <a:buNone/>
              <a:defRPr b="0" i="0" sz="1100" u="none" cap="none" strike="noStrike">
                <a:solidFill>
                  <a:srgbClr val="000000"/>
                </a:solidFill>
                <a:latin typeface="Arial"/>
                <a:ea typeface="Arial"/>
                <a:cs typeface="Arial"/>
                <a:sym typeface="Arial"/>
              </a:defRPr>
            </a:lvl9pPr>
          </a:lstStyle>
          <a:p/>
        </p:txBody>
      </p:sp>
      <p:sp>
        <p:nvSpPr>
          <p:cNvPr id="62" name="Google Shape;62;p14"/>
          <p:cNvSpPr txBox="1"/>
          <p:nvPr>
            <p:ph idx="12" type="sldNum"/>
          </p:nvPr>
        </p:nvSpPr>
        <p:spPr>
          <a:xfrm>
            <a:off x="6553200" y="4767263"/>
            <a:ext cx="2133600" cy="273900"/>
          </a:xfrm>
          <a:prstGeom prst="rect">
            <a:avLst/>
          </a:prstGeom>
          <a:noFill/>
          <a:ln>
            <a:noFill/>
          </a:ln>
        </p:spPr>
        <p:txBody>
          <a:bodyPr anchorCtr="0" anchor="t" bIns="34275" lIns="68575" spcFirstLastPara="1" rIns="68575" wrap="square" tIns="34275">
            <a:normAutofit/>
          </a:bodyPr>
          <a:lstStyle>
            <a:lvl1pPr indent="0" lvl="0"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1pPr>
            <a:lvl2pPr indent="0" lvl="1"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2pPr>
            <a:lvl3pPr indent="0" lvl="2"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3pPr>
            <a:lvl4pPr indent="0" lvl="3"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4pPr>
            <a:lvl5pPr indent="0" lvl="4"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5pPr>
            <a:lvl6pPr indent="0" lvl="5"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6pPr>
            <a:lvl7pPr indent="0" lvl="6"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7pPr>
            <a:lvl8pPr indent="0" lvl="7"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8pPr>
            <a:lvl9pPr indent="0" lvl="8" marL="0" marR="0" algn="l">
              <a:lnSpc>
                <a:spcPct val="100000"/>
              </a:lnSpc>
              <a:spcBef>
                <a:spcPts val="0"/>
              </a:spcBef>
              <a:spcAft>
                <a:spcPts val="0"/>
              </a:spcAft>
              <a:buNone/>
              <a:defRPr b="0" i="0" sz="11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9" name="Shape 69"/>
        <p:cNvGrpSpPr/>
        <p:nvPr/>
      </p:nvGrpSpPr>
      <p:grpSpPr>
        <a:xfrm>
          <a:off x="0" y="0"/>
          <a:ext cx="0" cy="0"/>
          <a:chOff x="0" y="0"/>
          <a:chExt cx="0" cy="0"/>
        </a:xfrm>
      </p:grpSpPr>
      <p:sp>
        <p:nvSpPr>
          <p:cNvPr id="70" name="Google Shape;70;p16"/>
          <p:cNvSpPr txBox="1"/>
          <p:nvPr>
            <p:ph type="title"/>
          </p:nvPr>
        </p:nvSpPr>
        <p:spPr>
          <a:xfrm>
            <a:off x="457110" y="205740"/>
            <a:ext cx="8228250" cy="85563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1" name="Google Shape;71;p16"/>
          <p:cNvSpPr txBox="1"/>
          <p:nvPr>
            <p:ph idx="1" type="subTitle"/>
          </p:nvPr>
        </p:nvSpPr>
        <p:spPr>
          <a:xfrm>
            <a:off x="457110" y="1203390"/>
            <a:ext cx="8229330" cy="29829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Google Shape;72;p16"/>
          <p:cNvSpPr txBox="1"/>
          <p:nvPr>
            <p:ph idx="11" type="ftr"/>
          </p:nvPr>
        </p:nvSpPr>
        <p:spPr>
          <a:xfrm>
            <a:off x="3028860" y="4767390"/>
            <a:ext cx="3084750" cy="27243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Clr>
                <a:srgbClr val="000000"/>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Google Shape;73;p16"/>
          <p:cNvSpPr txBox="1"/>
          <p:nvPr>
            <p:ph idx="12" type="sldNum"/>
          </p:nvPr>
        </p:nvSpPr>
        <p:spPr>
          <a:xfrm>
            <a:off x="6457860" y="4767390"/>
            <a:ext cx="2056050" cy="272430"/>
          </a:xfrm>
          <a:prstGeom prst="rect">
            <a:avLst/>
          </a:prstGeom>
          <a:noFill/>
          <a:ln>
            <a:noFill/>
          </a:ln>
        </p:spPr>
        <p:txBody>
          <a:bodyPr anchorCtr="0" anchor="ctr" bIns="34275" lIns="68575" spcFirstLastPara="1" rIns="68575" wrap="square" tIns="34275">
            <a:noAutofit/>
          </a:bodyPr>
          <a:lstStyle>
            <a:lvl1pPr indent="0" lvl="0"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74" name="Google Shape;74;p16"/>
          <p:cNvSpPr txBox="1"/>
          <p:nvPr>
            <p:ph idx="10" type="dt"/>
          </p:nvPr>
        </p:nvSpPr>
        <p:spPr>
          <a:xfrm>
            <a:off x="628560" y="4767390"/>
            <a:ext cx="2056050" cy="27243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Clr>
                <a:srgbClr val="000000"/>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1" name="Shape 81"/>
        <p:cNvGrpSpPr/>
        <p:nvPr/>
      </p:nvGrpSpPr>
      <p:grpSpPr>
        <a:xfrm>
          <a:off x="0" y="0"/>
          <a:ext cx="0" cy="0"/>
          <a:chOff x="0" y="0"/>
          <a:chExt cx="0" cy="0"/>
        </a:xfrm>
      </p:grpSpPr>
      <p:sp>
        <p:nvSpPr>
          <p:cNvPr id="82" name="Google Shape;82;p18"/>
          <p:cNvSpPr txBox="1"/>
          <p:nvPr>
            <p:ph idx="11" type="ftr"/>
          </p:nvPr>
        </p:nvSpPr>
        <p:spPr>
          <a:xfrm>
            <a:off x="3028860" y="4767390"/>
            <a:ext cx="3084750" cy="27243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Clr>
                <a:srgbClr val="000000"/>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83" name="Google Shape;83;p18"/>
          <p:cNvSpPr txBox="1"/>
          <p:nvPr>
            <p:ph idx="12" type="sldNum"/>
          </p:nvPr>
        </p:nvSpPr>
        <p:spPr>
          <a:xfrm>
            <a:off x="6457860" y="4767390"/>
            <a:ext cx="2056050" cy="272430"/>
          </a:xfrm>
          <a:prstGeom prst="rect">
            <a:avLst/>
          </a:prstGeom>
          <a:noFill/>
          <a:ln>
            <a:noFill/>
          </a:ln>
        </p:spPr>
        <p:txBody>
          <a:bodyPr anchorCtr="0" anchor="ctr" bIns="34275" lIns="68575" spcFirstLastPara="1" rIns="68575" wrap="square" tIns="34275">
            <a:noAutofit/>
          </a:bodyPr>
          <a:lstStyle>
            <a:lvl1pPr indent="0" lvl="0"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84" name="Google Shape;84;p18"/>
          <p:cNvSpPr txBox="1"/>
          <p:nvPr>
            <p:ph idx="10" type="dt"/>
          </p:nvPr>
        </p:nvSpPr>
        <p:spPr>
          <a:xfrm>
            <a:off x="628560" y="4767390"/>
            <a:ext cx="2056050" cy="27243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Clr>
                <a:srgbClr val="000000"/>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type="title">
  <p:cSld name="TITLE">
    <p:spTree>
      <p:nvGrpSpPr>
        <p:cNvPr id="91" name="Shape 91"/>
        <p:cNvGrpSpPr/>
        <p:nvPr/>
      </p:nvGrpSpPr>
      <p:grpSpPr>
        <a:xfrm>
          <a:off x="0" y="0"/>
          <a:ext cx="0" cy="0"/>
          <a:chOff x="0" y="0"/>
          <a:chExt cx="0" cy="0"/>
        </a:xfrm>
      </p:grpSpPr>
      <p:sp>
        <p:nvSpPr>
          <p:cNvPr id="92" name="Google Shape;92;p20"/>
          <p:cNvSpPr txBox="1"/>
          <p:nvPr>
            <p:ph type="title"/>
          </p:nvPr>
        </p:nvSpPr>
        <p:spPr>
          <a:xfrm>
            <a:off x="457110" y="205740"/>
            <a:ext cx="8228250" cy="85563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3" name="Google Shape;93;p20"/>
          <p:cNvSpPr txBox="1"/>
          <p:nvPr>
            <p:ph idx="1" type="subTitle"/>
          </p:nvPr>
        </p:nvSpPr>
        <p:spPr>
          <a:xfrm>
            <a:off x="457110" y="1203390"/>
            <a:ext cx="8229330" cy="2982960"/>
          </a:xfrm>
          <a:prstGeom prst="rect">
            <a:avLst/>
          </a:prstGeom>
          <a:noFill/>
          <a:ln>
            <a:noFill/>
          </a:ln>
        </p:spPr>
        <p:txBody>
          <a:bodyPr anchorCtr="0" anchor="ctr" bIns="0" lIns="0" spcFirstLastPara="1" rIns="0" wrap="square" tIns="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4" name="Google Shape;94;p20"/>
          <p:cNvSpPr txBox="1"/>
          <p:nvPr>
            <p:ph idx="11" type="ftr"/>
          </p:nvPr>
        </p:nvSpPr>
        <p:spPr>
          <a:xfrm>
            <a:off x="3028860" y="4767390"/>
            <a:ext cx="3084750" cy="27243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Clr>
                <a:srgbClr val="000000"/>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95" name="Google Shape;95;p20"/>
          <p:cNvSpPr txBox="1"/>
          <p:nvPr>
            <p:ph idx="12" type="sldNum"/>
          </p:nvPr>
        </p:nvSpPr>
        <p:spPr>
          <a:xfrm>
            <a:off x="6457860" y="4767390"/>
            <a:ext cx="2056050" cy="272430"/>
          </a:xfrm>
          <a:prstGeom prst="rect">
            <a:avLst/>
          </a:prstGeom>
          <a:noFill/>
          <a:ln>
            <a:noFill/>
          </a:ln>
        </p:spPr>
        <p:txBody>
          <a:bodyPr anchorCtr="0" anchor="ctr" bIns="34275" lIns="68575" spcFirstLastPara="1" rIns="68575" wrap="square" tIns="34275">
            <a:noAutofit/>
          </a:bodyPr>
          <a:lstStyle>
            <a:lvl1pPr indent="0" lvl="0"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1pPr>
            <a:lvl2pPr indent="0" lvl="1"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2pPr>
            <a:lvl3pPr indent="0" lvl="2"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3pPr>
            <a:lvl4pPr indent="0" lvl="3"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4pPr>
            <a:lvl5pPr indent="0" lvl="4"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5pPr>
            <a:lvl6pPr indent="0" lvl="5"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6pPr>
            <a:lvl7pPr indent="0" lvl="6"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7pPr>
            <a:lvl8pPr indent="0" lvl="7"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8pPr>
            <a:lvl9pPr indent="0" lvl="8" marL="0" algn="r">
              <a:lnSpc>
                <a:spcPct val="100000"/>
              </a:lnSpc>
              <a:spcBef>
                <a:spcPts val="0"/>
              </a:spcBef>
              <a:buClr>
                <a:srgbClr val="888888"/>
              </a:buClr>
              <a:buSzPts val="900"/>
              <a:buFont typeface="Calibri"/>
              <a:buNone/>
              <a:defRPr b="0" sz="900"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
        <p:nvSpPr>
          <p:cNvPr id="96" name="Google Shape;96;p20"/>
          <p:cNvSpPr txBox="1"/>
          <p:nvPr>
            <p:ph idx="10" type="dt"/>
          </p:nvPr>
        </p:nvSpPr>
        <p:spPr>
          <a:xfrm>
            <a:off x="628560" y="4767390"/>
            <a:ext cx="2056050" cy="27243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Clr>
                <a:srgbClr val="000000"/>
              </a:buClr>
              <a:buSzPts val="14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1" name="Shape 101"/>
        <p:cNvGrpSpPr/>
        <p:nvPr/>
      </p:nvGrpSpPr>
      <p:grpSpPr>
        <a:xfrm>
          <a:off x="0" y="0"/>
          <a:ext cx="0" cy="0"/>
          <a:chOff x="0" y="0"/>
          <a:chExt cx="0" cy="0"/>
        </a:xfrm>
      </p:grpSpPr>
      <p:sp>
        <p:nvSpPr>
          <p:cNvPr id="102" name="Google Shape;102;p2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03" name="Google Shape;103;p2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04" name="Google Shape;104;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05" name="Shape 105"/>
        <p:cNvGrpSpPr/>
        <p:nvPr/>
      </p:nvGrpSpPr>
      <p:grpSpPr>
        <a:xfrm>
          <a:off x="0" y="0"/>
          <a:ext cx="0" cy="0"/>
          <a:chOff x="0" y="0"/>
          <a:chExt cx="0" cy="0"/>
        </a:xfrm>
      </p:grpSpPr>
      <p:sp>
        <p:nvSpPr>
          <p:cNvPr id="106" name="Google Shape;106;p2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07" name="Google Shape;107;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8" name="Shape 108"/>
        <p:cNvGrpSpPr/>
        <p:nvPr/>
      </p:nvGrpSpPr>
      <p:grpSpPr>
        <a:xfrm>
          <a:off x="0" y="0"/>
          <a:ext cx="0" cy="0"/>
          <a:chOff x="0" y="0"/>
          <a:chExt cx="0" cy="0"/>
        </a:xfrm>
      </p:grpSpPr>
      <p:sp>
        <p:nvSpPr>
          <p:cNvPr id="109" name="Google Shape;109;p2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2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11" name="Google Shape;111;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12" name="Shape 112"/>
        <p:cNvGrpSpPr/>
        <p:nvPr/>
      </p:nvGrpSpPr>
      <p:grpSpPr>
        <a:xfrm>
          <a:off x="0" y="0"/>
          <a:ext cx="0" cy="0"/>
          <a:chOff x="0" y="0"/>
          <a:chExt cx="0" cy="0"/>
        </a:xfrm>
      </p:grpSpPr>
      <p:sp>
        <p:nvSpPr>
          <p:cNvPr id="113" name="Google Shape;113;p2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4" name="Google Shape;114;p2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15" name="Google Shape;115;p2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16" name="Google Shape;116;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17" name="Shape 117"/>
        <p:cNvGrpSpPr/>
        <p:nvPr/>
      </p:nvGrpSpPr>
      <p:grpSpPr>
        <a:xfrm>
          <a:off x="0" y="0"/>
          <a:ext cx="0" cy="0"/>
          <a:chOff x="0" y="0"/>
          <a:chExt cx="0" cy="0"/>
        </a:xfrm>
      </p:grpSpPr>
      <p:sp>
        <p:nvSpPr>
          <p:cNvPr id="118" name="Google Shape;118;p2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9" name="Google Shape;119;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20" name="Shape 120"/>
        <p:cNvGrpSpPr/>
        <p:nvPr/>
      </p:nvGrpSpPr>
      <p:grpSpPr>
        <a:xfrm>
          <a:off x="0" y="0"/>
          <a:ext cx="0" cy="0"/>
          <a:chOff x="0" y="0"/>
          <a:chExt cx="0" cy="0"/>
        </a:xfrm>
      </p:grpSpPr>
      <p:sp>
        <p:nvSpPr>
          <p:cNvPr id="121" name="Google Shape;121;p2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2" name="Google Shape;122;p2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23" name="Google Shape;123;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24" name="Shape 124"/>
        <p:cNvGrpSpPr/>
        <p:nvPr/>
      </p:nvGrpSpPr>
      <p:grpSpPr>
        <a:xfrm>
          <a:off x="0" y="0"/>
          <a:ext cx="0" cy="0"/>
          <a:chOff x="0" y="0"/>
          <a:chExt cx="0" cy="0"/>
        </a:xfrm>
      </p:grpSpPr>
      <p:sp>
        <p:nvSpPr>
          <p:cNvPr id="125" name="Google Shape;125;p2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26" name="Google Shape;126;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7" name="Shape 127"/>
        <p:cNvGrpSpPr/>
        <p:nvPr/>
      </p:nvGrpSpPr>
      <p:grpSpPr>
        <a:xfrm>
          <a:off x="0" y="0"/>
          <a:ext cx="0" cy="0"/>
          <a:chOff x="0" y="0"/>
          <a:chExt cx="0" cy="0"/>
        </a:xfrm>
      </p:grpSpPr>
      <p:sp>
        <p:nvSpPr>
          <p:cNvPr id="128" name="Google Shape;128;p2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2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30" name="Google Shape;130;p2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31" name="Google Shape;131;p2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2" name="Google Shape;132;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3" name="Shape 133"/>
        <p:cNvGrpSpPr/>
        <p:nvPr/>
      </p:nvGrpSpPr>
      <p:grpSpPr>
        <a:xfrm>
          <a:off x="0" y="0"/>
          <a:ext cx="0" cy="0"/>
          <a:chOff x="0" y="0"/>
          <a:chExt cx="0" cy="0"/>
        </a:xfrm>
      </p:grpSpPr>
      <p:sp>
        <p:nvSpPr>
          <p:cNvPr id="134" name="Google Shape;134;p3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135" name="Google Shape;135;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6" name="Shape 136"/>
        <p:cNvGrpSpPr/>
        <p:nvPr/>
      </p:nvGrpSpPr>
      <p:grpSpPr>
        <a:xfrm>
          <a:off x="0" y="0"/>
          <a:ext cx="0" cy="0"/>
          <a:chOff x="0" y="0"/>
          <a:chExt cx="0" cy="0"/>
        </a:xfrm>
      </p:grpSpPr>
      <p:sp>
        <p:nvSpPr>
          <p:cNvPr id="137" name="Google Shape;137;p3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38" name="Google Shape;138;p3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39" name="Google Shape;139;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0" name="Shape 140"/>
        <p:cNvGrpSpPr/>
        <p:nvPr/>
      </p:nvGrpSpPr>
      <p:grpSpPr>
        <a:xfrm>
          <a:off x="0" y="0"/>
          <a:ext cx="0" cy="0"/>
          <a:chOff x="0" y="0"/>
          <a:chExt cx="0" cy="0"/>
        </a:xfrm>
      </p:grpSpPr>
      <p:sp>
        <p:nvSpPr>
          <p:cNvPr id="141" name="Google Shape;141;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el en object" type="obj">
  <p:cSld name="OBJECT">
    <p:spTree>
      <p:nvGrpSpPr>
        <p:cNvPr id="142" name="Shape 142"/>
        <p:cNvGrpSpPr/>
        <p:nvPr/>
      </p:nvGrpSpPr>
      <p:grpSpPr>
        <a:xfrm>
          <a:off x="0" y="0"/>
          <a:ext cx="0" cy="0"/>
          <a:chOff x="0" y="0"/>
          <a:chExt cx="0" cy="0"/>
        </a:xfrm>
      </p:grpSpPr>
      <p:sp>
        <p:nvSpPr>
          <p:cNvPr id="143" name="Google Shape;143;p33"/>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44" name="Google Shape;144;p33"/>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400"/>
              </a:spcBef>
              <a:spcAft>
                <a:spcPts val="0"/>
              </a:spcAft>
              <a:buClr>
                <a:schemeClr val="dk1"/>
              </a:buClr>
              <a:buSzPts val="1400"/>
              <a:buChar char="•"/>
              <a:defRPr/>
            </a:lvl2pPr>
            <a:lvl3pPr indent="-317500" lvl="2" marL="1371600" algn="l">
              <a:lnSpc>
                <a:spcPct val="90000"/>
              </a:lnSpc>
              <a:spcBef>
                <a:spcPts val="400"/>
              </a:spcBef>
              <a:spcAft>
                <a:spcPts val="0"/>
              </a:spcAft>
              <a:buClr>
                <a:schemeClr val="dk1"/>
              </a:buClr>
              <a:buSzPts val="1400"/>
              <a:buChar char="•"/>
              <a:defRPr/>
            </a:lvl3pPr>
            <a:lvl4pPr indent="-317500" lvl="3" marL="1828800" algn="l">
              <a:lnSpc>
                <a:spcPct val="90000"/>
              </a:lnSpc>
              <a:spcBef>
                <a:spcPts val="400"/>
              </a:spcBef>
              <a:spcAft>
                <a:spcPts val="0"/>
              </a:spcAft>
              <a:buClr>
                <a:schemeClr val="dk1"/>
              </a:buClr>
              <a:buSzPts val="1400"/>
              <a:buChar char="•"/>
              <a:defRPr/>
            </a:lvl4pPr>
            <a:lvl5pPr indent="-317500" lvl="4" marL="2286000" algn="l">
              <a:lnSpc>
                <a:spcPct val="90000"/>
              </a:lnSpc>
              <a:spcBef>
                <a:spcPts val="400"/>
              </a:spcBef>
              <a:spcAft>
                <a:spcPts val="0"/>
              </a:spcAft>
              <a:buClr>
                <a:schemeClr val="dk1"/>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5" name="Google Shape;145;p33"/>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lnSpc>
                <a:spcPct val="100000"/>
              </a:lnSpc>
              <a:spcBef>
                <a:spcPts val="0"/>
              </a:spcBef>
              <a:spcAft>
                <a:spcPts val="0"/>
              </a:spcAft>
              <a:buSzPts val="1100"/>
              <a:buNone/>
              <a:defRPr sz="1100"/>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146" name="Google Shape;146;p33"/>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lnSpc>
                <a:spcPct val="100000"/>
              </a:lnSpc>
              <a:spcBef>
                <a:spcPts val="0"/>
              </a:spcBef>
              <a:spcAft>
                <a:spcPts val="0"/>
              </a:spcAft>
              <a:buSzPts val="1100"/>
              <a:buNone/>
              <a:defRPr sz="1100"/>
            </a:lvl1pPr>
            <a:lvl2pPr lvl="1" algn="l">
              <a:lnSpc>
                <a:spcPct val="100000"/>
              </a:lnSpc>
              <a:spcBef>
                <a:spcPts val="0"/>
              </a:spcBef>
              <a:spcAft>
                <a:spcPts val="0"/>
              </a:spcAft>
              <a:buSzPts val="1100"/>
              <a:buNone/>
              <a:defRPr sz="1100"/>
            </a:lvl2pPr>
            <a:lvl3pPr lvl="2" algn="l">
              <a:lnSpc>
                <a:spcPct val="100000"/>
              </a:lnSpc>
              <a:spcBef>
                <a:spcPts val="0"/>
              </a:spcBef>
              <a:spcAft>
                <a:spcPts val="0"/>
              </a:spcAft>
              <a:buSzPts val="1100"/>
              <a:buNone/>
              <a:defRPr sz="1100"/>
            </a:lvl3pPr>
            <a:lvl4pPr lvl="3" algn="l">
              <a:lnSpc>
                <a:spcPct val="100000"/>
              </a:lnSpc>
              <a:spcBef>
                <a:spcPts val="0"/>
              </a:spcBef>
              <a:spcAft>
                <a:spcPts val="0"/>
              </a:spcAft>
              <a:buSzPts val="1100"/>
              <a:buNone/>
              <a:defRPr sz="1100"/>
            </a:lvl4pPr>
            <a:lvl5pPr lvl="4" algn="l">
              <a:lnSpc>
                <a:spcPct val="100000"/>
              </a:lnSpc>
              <a:spcBef>
                <a:spcPts val="0"/>
              </a:spcBef>
              <a:spcAft>
                <a:spcPts val="0"/>
              </a:spcAft>
              <a:buSzPts val="1100"/>
              <a:buNone/>
              <a:defRPr sz="1100"/>
            </a:lvl5pPr>
            <a:lvl6pPr lvl="5" algn="l">
              <a:lnSpc>
                <a:spcPct val="100000"/>
              </a:lnSpc>
              <a:spcBef>
                <a:spcPts val="0"/>
              </a:spcBef>
              <a:spcAft>
                <a:spcPts val="0"/>
              </a:spcAft>
              <a:buSzPts val="1100"/>
              <a:buNone/>
              <a:defRPr sz="1100"/>
            </a:lvl6pPr>
            <a:lvl7pPr lvl="6" algn="l">
              <a:lnSpc>
                <a:spcPct val="100000"/>
              </a:lnSpc>
              <a:spcBef>
                <a:spcPts val="0"/>
              </a:spcBef>
              <a:spcAft>
                <a:spcPts val="0"/>
              </a:spcAft>
              <a:buSzPts val="1100"/>
              <a:buNone/>
              <a:defRPr sz="1100"/>
            </a:lvl7pPr>
            <a:lvl8pPr lvl="7" algn="l">
              <a:lnSpc>
                <a:spcPct val="100000"/>
              </a:lnSpc>
              <a:spcBef>
                <a:spcPts val="0"/>
              </a:spcBef>
              <a:spcAft>
                <a:spcPts val="0"/>
              </a:spcAft>
              <a:buSzPts val="1100"/>
              <a:buNone/>
              <a:defRPr sz="1100"/>
            </a:lvl8pPr>
            <a:lvl9pPr lvl="8" algn="l">
              <a:lnSpc>
                <a:spcPct val="100000"/>
              </a:lnSpc>
              <a:spcBef>
                <a:spcPts val="0"/>
              </a:spcBef>
              <a:spcAft>
                <a:spcPts val="0"/>
              </a:spcAft>
              <a:buSzPts val="1100"/>
              <a:buNone/>
              <a:defRPr sz="1100"/>
            </a:lvl9pPr>
          </a:lstStyle>
          <a:p/>
        </p:txBody>
      </p:sp>
      <p:sp>
        <p:nvSpPr>
          <p:cNvPr id="147" name="Google Shape;147;p33"/>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900"/>
              <a:buFont typeface="Arial"/>
              <a:buNone/>
              <a:defRPr b="0" i="0" sz="900" u="none" cap="none" strike="noStrike">
                <a:solidFill>
                  <a:srgbClr val="757575"/>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 2 lines" type="tx">
  <p:cSld name="TITLE_AND_BODY">
    <p:spTree>
      <p:nvGrpSpPr>
        <p:cNvPr id="152" name="Shape 152"/>
        <p:cNvGrpSpPr/>
        <p:nvPr/>
      </p:nvGrpSpPr>
      <p:grpSpPr>
        <a:xfrm>
          <a:off x="0" y="0"/>
          <a:ext cx="0" cy="0"/>
          <a:chOff x="0" y="0"/>
          <a:chExt cx="0" cy="0"/>
        </a:xfrm>
      </p:grpSpPr>
      <p:pic>
        <p:nvPicPr>
          <p:cNvPr descr="Afbeelding 4" id="153" name="Google Shape;153;p35"/>
          <p:cNvPicPr preferRelativeResize="0"/>
          <p:nvPr/>
        </p:nvPicPr>
        <p:blipFill rotWithShape="1">
          <a:blip r:embed="rId2">
            <a:alphaModFix/>
          </a:blip>
          <a:srcRect b="0" l="0" r="0" t="0"/>
          <a:stretch/>
        </p:blipFill>
        <p:spPr>
          <a:xfrm>
            <a:off x="4414" y="2483"/>
            <a:ext cx="9135177" cy="5138536"/>
          </a:xfrm>
          <a:prstGeom prst="rect">
            <a:avLst/>
          </a:prstGeom>
          <a:noFill/>
          <a:ln>
            <a:noFill/>
          </a:ln>
        </p:spPr>
      </p:pic>
      <p:sp>
        <p:nvSpPr>
          <p:cNvPr id="154" name="Google Shape;154;p35"/>
          <p:cNvSpPr txBox="1"/>
          <p:nvPr>
            <p:ph type="title"/>
          </p:nvPr>
        </p:nvSpPr>
        <p:spPr>
          <a:xfrm>
            <a:off x="2698509" y="457200"/>
            <a:ext cx="5220000" cy="1569300"/>
          </a:xfrm>
          <a:prstGeom prst="rect">
            <a:avLst/>
          </a:prstGeom>
          <a:noFill/>
          <a:ln>
            <a:noFill/>
          </a:ln>
        </p:spPr>
        <p:txBody>
          <a:bodyPr anchorCtr="0" anchor="t" bIns="34275" lIns="34275" spcFirstLastPara="1" rIns="34275" wrap="square" tIns="34275">
            <a:normAutofit/>
          </a:bodyPr>
          <a:lstStyle>
            <a:lvl1pPr lvl="0" algn="l">
              <a:lnSpc>
                <a:spcPct val="90000"/>
              </a:lnSpc>
              <a:spcBef>
                <a:spcPts val="0"/>
              </a:spcBef>
              <a:spcAft>
                <a:spcPts val="0"/>
              </a:spcAft>
              <a:buClr>
                <a:srgbClr val="3C3C3B"/>
              </a:buClr>
              <a:buSzPts val="4900"/>
              <a:buFont typeface="Economica"/>
              <a:buNone/>
              <a:defRPr b="1" sz="4900">
                <a:solidFill>
                  <a:srgbClr val="3C3C3B"/>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155" name="Google Shape;155;p35"/>
          <p:cNvSpPr txBox="1"/>
          <p:nvPr>
            <p:ph idx="1" type="body"/>
          </p:nvPr>
        </p:nvSpPr>
        <p:spPr>
          <a:xfrm>
            <a:off x="2698509" y="2220914"/>
            <a:ext cx="5220000" cy="16590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1pPr>
            <a:lvl2pPr indent="-228600" lvl="1" marL="9144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2pPr>
            <a:lvl3pPr indent="-228600" lvl="2" marL="13716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3pPr>
            <a:lvl4pPr indent="-228600" lvl="3" marL="18288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4pPr>
            <a:lvl5pPr indent="-228600" lvl="4" marL="22860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56" name="Google Shape;156;p35"/>
          <p:cNvSpPr txBox="1"/>
          <p:nvPr>
            <p:ph idx="12" type="sldNum"/>
          </p:nvPr>
        </p:nvSpPr>
        <p:spPr>
          <a:xfrm>
            <a:off x="4419600" y="4629150"/>
            <a:ext cx="2133600" cy="2079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1pPr>
            <a:lvl2pPr indent="0" lvl="1"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2pPr>
            <a:lvl3pPr indent="0" lvl="2"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3pPr>
            <a:lvl4pPr indent="0" lvl="3"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4pPr>
            <a:lvl5pPr indent="0" lvl="4"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5pPr>
            <a:lvl6pPr indent="0" lvl="5"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6pPr>
            <a:lvl7pPr indent="0" lvl="6"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7pPr>
            <a:lvl8pPr indent="0" lvl="7"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8pPr>
            <a:lvl9pPr indent="0" lvl="8"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ullet Text Page">
  <p:cSld name="Bullet Text Page">
    <p:spTree>
      <p:nvGrpSpPr>
        <p:cNvPr id="157" name="Shape 157"/>
        <p:cNvGrpSpPr/>
        <p:nvPr/>
      </p:nvGrpSpPr>
      <p:grpSpPr>
        <a:xfrm>
          <a:off x="0" y="0"/>
          <a:ext cx="0" cy="0"/>
          <a:chOff x="0" y="0"/>
          <a:chExt cx="0" cy="0"/>
        </a:xfrm>
      </p:grpSpPr>
      <p:pic>
        <p:nvPicPr>
          <p:cNvPr descr="Afbeelding 3" id="158" name="Google Shape;158;p36"/>
          <p:cNvPicPr preferRelativeResize="0"/>
          <p:nvPr/>
        </p:nvPicPr>
        <p:blipFill rotWithShape="1">
          <a:blip r:embed="rId2">
            <a:alphaModFix/>
          </a:blip>
          <a:srcRect b="0" l="0" r="0" t="0"/>
          <a:stretch/>
        </p:blipFill>
        <p:spPr>
          <a:xfrm>
            <a:off x="4412" y="2483"/>
            <a:ext cx="9135177" cy="5138536"/>
          </a:xfrm>
          <a:prstGeom prst="rect">
            <a:avLst/>
          </a:prstGeom>
          <a:noFill/>
          <a:ln>
            <a:noFill/>
          </a:ln>
        </p:spPr>
      </p:pic>
      <p:sp>
        <p:nvSpPr>
          <p:cNvPr id="159" name="Google Shape;159;p36"/>
          <p:cNvSpPr txBox="1"/>
          <p:nvPr>
            <p:ph idx="12" type="sldNum"/>
          </p:nvPr>
        </p:nvSpPr>
        <p:spPr>
          <a:xfrm>
            <a:off x="8623009" y="4581580"/>
            <a:ext cx="173400" cy="1770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700"/>
              <a:buFont typeface="Roboto Light"/>
              <a:buNone/>
              <a:defRPr sz="700"/>
            </a:lvl1pPr>
            <a:lvl2pPr indent="0" lvl="1" marL="0" algn="r">
              <a:lnSpc>
                <a:spcPct val="100000"/>
              </a:lnSpc>
              <a:spcBef>
                <a:spcPts val="0"/>
              </a:spcBef>
              <a:spcAft>
                <a:spcPts val="0"/>
              </a:spcAft>
              <a:buClr>
                <a:srgbClr val="888888"/>
              </a:buClr>
              <a:buSzPts val="700"/>
              <a:buFont typeface="Roboto Light"/>
              <a:buNone/>
              <a:defRPr sz="700"/>
            </a:lvl2pPr>
            <a:lvl3pPr indent="0" lvl="2" marL="0" algn="r">
              <a:lnSpc>
                <a:spcPct val="100000"/>
              </a:lnSpc>
              <a:spcBef>
                <a:spcPts val="0"/>
              </a:spcBef>
              <a:spcAft>
                <a:spcPts val="0"/>
              </a:spcAft>
              <a:buClr>
                <a:srgbClr val="888888"/>
              </a:buClr>
              <a:buSzPts val="700"/>
              <a:buFont typeface="Roboto Light"/>
              <a:buNone/>
              <a:defRPr sz="700"/>
            </a:lvl3pPr>
            <a:lvl4pPr indent="0" lvl="3" marL="0" algn="r">
              <a:lnSpc>
                <a:spcPct val="100000"/>
              </a:lnSpc>
              <a:spcBef>
                <a:spcPts val="0"/>
              </a:spcBef>
              <a:spcAft>
                <a:spcPts val="0"/>
              </a:spcAft>
              <a:buClr>
                <a:srgbClr val="888888"/>
              </a:buClr>
              <a:buSzPts val="700"/>
              <a:buFont typeface="Roboto Light"/>
              <a:buNone/>
              <a:defRPr sz="700"/>
            </a:lvl4pPr>
            <a:lvl5pPr indent="0" lvl="4" marL="0" algn="r">
              <a:lnSpc>
                <a:spcPct val="100000"/>
              </a:lnSpc>
              <a:spcBef>
                <a:spcPts val="0"/>
              </a:spcBef>
              <a:spcAft>
                <a:spcPts val="0"/>
              </a:spcAft>
              <a:buClr>
                <a:srgbClr val="888888"/>
              </a:buClr>
              <a:buSzPts val="700"/>
              <a:buFont typeface="Roboto Light"/>
              <a:buNone/>
              <a:defRPr sz="700"/>
            </a:lvl5pPr>
            <a:lvl6pPr indent="0" lvl="5" marL="0" algn="r">
              <a:lnSpc>
                <a:spcPct val="100000"/>
              </a:lnSpc>
              <a:spcBef>
                <a:spcPts val="0"/>
              </a:spcBef>
              <a:spcAft>
                <a:spcPts val="0"/>
              </a:spcAft>
              <a:buClr>
                <a:srgbClr val="888888"/>
              </a:buClr>
              <a:buSzPts val="700"/>
              <a:buFont typeface="Roboto Light"/>
              <a:buNone/>
              <a:defRPr sz="700"/>
            </a:lvl6pPr>
            <a:lvl7pPr indent="0" lvl="6" marL="0" algn="r">
              <a:lnSpc>
                <a:spcPct val="100000"/>
              </a:lnSpc>
              <a:spcBef>
                <a:spcPts val="0"/>
              </a:spcBef>
              <a:spcAft>
                <a:spcPts val="0"/>
              </a:spcAft>
              <a:buClr>
                <a:srgbClr val="888888"/>
              </a:buClr>
              <a:buSzPts val="700"/>
              <a:buFont typeface="Roboto Light"/>
              <a:buNone/>
              <a:defRPr sz="700"/>
            </a:lvl7pPr>
            <a:lvl8pPr indent="0" lvl="7" marL="0" algn="r">
              <a:lnSpc>
                <a:spcPct val="100000"/>
              </a:lnSpc>
              <a:spcBef>
                <a:spcPts val="0"/>
              </a:spcBef>
              <a:spcAft>
                <a:spcPts val="0"/>
              </a:spcAft>
              <a:buClr>
                <a:srgbClr val="888888"/>
              </a:buClr>
              <a:buSzPts val="700"/>
              <a:buFont typeface="Roboto Light"/>
              <a:buNone/>
              <a:defRPr sz="700"/>
            </a:lvl8pPr>
            <a:lvl9pPr indent="0" lvl="8" marL="0" algn="r">
              <a:lnSpc>
                <a:spcPct val="100000"/>
              </a:lnSpc>
              <a:spcBef>
                <a:spcPts val="0"/>
              </a:spcBef>
              <a:spcAft>
                <a:spcPts val="0"/>
              </a:spcAft>
              <a:buClr>
                <a:srgbClr val="888888"/>
              </a:buClr>
              <a:buSzPts val="700"/>
              <a:buFont typeface="Roboto Light"/>
              <a:buNone/>
              <a:defRPr sz="700"/>
            </a:lvl9pPr>
          </a:lstStyle>
          <a:p>
            <a:pPr indent="0" lvl="0" marL="0" rtl="0" algn="r">
              <a:spcBef>
                <a:spcPts val="0"/>
              </a:spcBef>
              <a:spcAft>
                <a:spcPts val="0"/>
              </a:spcAft>
              <a:buNone/>
            </a:pPr>
            <a:fld id="{00000000-1234-1234-1234-123412341234}" type="slidenum">
              <a:rPr lang="en"/>
              <a:t>‹#›</a:t>
            </a:fld>
            <a:endParaRPr b="0" i="0" u="none" cap="none" strike="noStrike">
              <a:solidFill>
                <a:srgbClr val="888888"/>
              </a:solidFill>
              <a:latin typeface="Roboto Light"/>
              <a:ea typeface="Roboto Light"/>
              <a:cs typeface="Roboto Light"/>
              <a:sym typeface="Roboto Light"/>
            </a:endParaRPr>
          </a:p>
        </p:txBody>
      </p:sp>
      <p:sp>
        <p:nvSpPr>
          <p:cNvPr id="160" name="Google Shape;160;p36"/>
          <p:cNvSpPr txBox="1"/>
          <p:nvPr>
            <p:ph idx="1" type="body"/>
          </p:nvPr>
        </p:nvSpPr>
        <p:spPr>
          <a:xfrm>
            <a:off x="1562100" y="1465142"/>
            <a:ext cx="6788400" cy="2784600"/>
          </a:xfrm>
          <a:prstGeom prst="rect">
            <a:avLst/>
          </a:prstGeom>
          <a:noFill/>
          <a:ln>
            <a:noFill/>
          </a:ln>
        </p:spPr>
        <p:txBody>
          <a:bodyPr anchorCtr="0" anchor="t" bIns="34275" lIns="34275" spcFirstLastPara="1" rIns="34275" wrap="square" tIns="34275">
            <a:normAutofit/>
          </a:bodyPr>
          <a:lstStyle>
            <a:lvl1pPr indent="-298450" lvl="0" marL="457200" algn="l">
              <a:lnSpc>
                <a:spcPct val="130000"/>
              </a:lnSpc>
              <a:spcBef>
                <a:spcPts val="800"/>
              </a:spcBef>
              <a:spcAft>
                <a:spcPts val="0"/>
              </a:spcAft>
              <a:buClr>
                <a:srgbClr val="808080"/>
              </a:buClr>
              <a:buSzPts val="1100"/>
              <a:buFont typeface="Arial"/>
              <a:buChar char="•"/>
              <a:defRPr sz="1100">
                <a:solidFill>
                  <a:srgbClr val="808080"/>
                </a:solidFill>
                <a:latin typeface="Open Sans"/>
                <a:ea typeface="Open Sans"/>
                <a:cs typeface="Open Sans"/>
                <a:sym typeface="Open Sans"/>
              </a:defRPr>
            </a:lvl1pPr>
            <a:lvl2pPr indent="-298450" lvl="1" marL="914400" algn="l">
              <a:lnSpc>
                <a:spcPct val="130000"/>
              </a:lnSpc>
              <a:spcBef>
                <a:spcPts val="800"/>
              </a:spcBef>
              <a:spcAft>
                <a:spcPts val="0"/>
              </a:spcAft>
              <a:buClr>
                <a:srgbClr val="808080"/>
              </a:buClr>
              <a:buSzPts val="1100"/>
              <a:buFont typeface="Arial"/>
              <a:buChar char="•"/>
              <a:defRPr sz="1100">
                <a:solidFill>
                  <a:srgbClr val="808080"/>
                </a:solidFill>
                <a:latin typeface="Open Sans"/>
                <a:ea typeface="Open Sans"/>
                <a:cs typeface="Open Sans"/>
                <a:sym typeface="Open Sans"/>
              </a:defRPr>
            </a:lvl2pPr>
            <a:lvl3pPr indent="-298450" lvl="2" marL="1371600" algn="l">
              <a:lnSpc>
                <a:spcPct val="130000"/>
              </a:lnSpc>
              <a:spcBef>
                <a:spcPts val="800"/>
              </a:spcBef>
              <a:spcAft>
                <a:spcPts val="0"/>
              </a:spcAft>
              <a:buClr>
                <a:srgbClr val="808080"/>
              </a:buClr>
              <a:buSzPts val="1100"/>
              <a:buFont typeface="Arial"/>
              <a:buChar char="•"/>
              <a:defRPr sz="1100">
                <a:solidFill>
                  <a:srgbClr val="808080"/>
                </a:solidFill>
                <a:latin typeface="Open Sans"/>
                <a:ea typeface="Open Sans"/>
                <a:cs typeface="Open Sans"/>
                <a:sym typeface="Open Sans"/>
              </a:defRPr>
            </a:lvl3pPr>
            <a:lvl4pPr indent="-298450" lvl="3" marL="1828800" algn="l">
              <a:lnSpc>
                <a:spcPct val="130000"/>
              </a:lnSpc>
              <a:spcBef>
                <a:spcPts val="800"/>
              </a:spcBef>
              <a:spcAft>
                <a:spcPts val="0"/>
              </a:spcAft>
              <a:buClr>
                <a:srgbClr val="808080"/>
              </a:buClr>
              <a:buSzPts val="1100"/>
              <a:buFont typeface="Arial"/>
              <a:buChar char="•"/>
              <a:defRPr sz="1100">
                <a:solidFill>
                  <a:srgbClr val="808080"/>
                </a:solidFill>
                <a:latin typeface="Open Sans"/>
                <a:ea typeface="Open Sans"/>
                <a:cs typeface="Open Sans"/>
                <a:sym typeface="Open Sans"/>
              </a:defRPr>
            </a:lvl4pPr>
            <a:lvl5pPr indent="-298450" lvl="4" marL="2286000" algn="l">
              <a:lnSpc>
                <a:spcPct val="130000"/>
              </a:lnSpc>
              <a:spcBef>
                <a:spcPts val="800"/>
              </a:spcBef>
              <a:spcAft>
                <a:spcPts val="0"/>
              </a:spcAft>
              <a:buClr>
                <a:srgbClr val="808080"/>
              </a:buClr>
              <a:buSzPts val="1100"/>
              <a:buFont typeface="Arial"/>
              <a:buChar char="•"/>
              <a:defRPr sz="1100">
                <a:solidFill>
                  <a:srgbClr val="808080"/>
                </a:solidFill>
                <a:latin typeface="Open Sans"/>
                <a:ea typeface="Open Sans"/>
                <a:cs typeface="Open Sans"/>
                <a:sym typeface="Open Sans"/>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61" name="Google Shape;161;p36"/>
          <p:cNvSpPr txBox="1"/>
          <p:nvPr>
            <p:ph type="title"/>
          </p:nvPr>
        </p:nvSpPr>
        <p:spPr>
          <a:xfrm>
            <a:off x="1562100" y="463761"/>
            <a:ext cx="6788400" cy="453000"/>
          </a:xfrm>
          <a:prstGeom prst="rect">
            <a:avLst/>
          </a:prstGeom>
          <a:noFill/>
          <a:ln>
            <a:noFill/>
          </a:ln>
        </p:spPr>
        <p:txBody>
          <a:bodyPr anchorCtr="0" anchor="ctr" bIns="34275" lIns="34275" spcFirstLastPara="1" rIns="34275" wrap="square" tIns="34275">
            <a:normAutofit/>
          </a:bodyPr>
          <a:lstStyle>
            <a:lvl1pPr lvl="0" algn="l">
              <a:lnSpc>
                <a:spcPct val="90000"/>
              </a:lnSpc>
              <a:spcBef>
                <a:spcPts val="0"/>
              </a:spcBef>
              <a:spcAft>
                <a:spcPts val="0"/>
              </a:spcAft>
              <a:buClr>
                <a:srgbClr val="3C3C3B"/>
              </a:buClr>
              <a:buSzPts val="2600"/>
              <a:buFont typeface="Economica"/>
              <a:buNone/>
              <a:defRPr b="1" sz="2600">
                <a:solidFill>
                  <a:srgbClr val="3C3C3B"/>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162" name="Google Shape;162;p36"/>
          <p:cNvSpPr txBox="1"/>
          <p:nvPr>
            <p:ph idx="2" type="body"/>
          </p:nvPr>
        </p:nvSpPr>
        <p:spPr>
          <a:xfrm>
            <a:off x="1562102" y="996011"/>
            <a:ext cx="6788400" cy="2736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700"/>
              </a:spcBef>
              <a:spcAft>
                <a:spcPts val="0"/>
              </a:spcAft>
              <a:buClr>
                <a:srgbClr val="3C3C3B"/>
              </a:buClr>
              <a:buSzPts val="1400"/>
              <a:buFont typeface="Roboto Light"/>
              <a:buNone/>
              <a:defRPr sz="1400">
                <a:solidFill>
                  <a:srgbClr val="3C3C3B"/>
                </a:solidFill>
              </a:defRPr>
            </a:lvl1pPr>
            <a:lvl2pPr indent="-317500" lvl="1" marL="914400" algn="l">
              <a:lnSpc>
                <a:spcPct val="90000"/>
              </a:lnSpc>
              <a:spcBef>
                <a:spcPts val="800"/>
              </a:spcBef>
              <a:spcAft>
                <a:spcPts val="0"/>
              </a:spcAft>
              <a:buSzPts val="1400"/>
              <a:buChar char="•"/>
              <a:defRPr/>
            </a:lvl2pPr>
            <a:lvl3pPr indent="-317500" lvl="2" marL="1371600" algn="l">
              <a:lnSpc>
                <a:spcPct val="90000"/>
              </a:lnSpc>
              <a:spcBef>
                <a:spcPts val="800"/>
              </a:spcBef>
              <a:spcAft>
                <a:spcPts val="0"/>
              </a:spcAft>
              <a:buSzPts val="1400"/>
              <a:buChar char="•"/>
              <a:defRPr/>
            </a:lvl3pPr>
            <a:lvl4pPr indent="-317500" lvl="3" marL="1828800" algn="l">
              <a:lnSpc>
                <a:spcPct val="90000"/>
              </a:lnSpc>
              <a:spcBef>
                <a:spcPts val="800"/>
              </a:spcBef>
              <a:spcAft>
                <a:spcPts val="0"/>
              </a:spcAft>
              <a:buSzPts val="1400"/>
              <a:buChar char="•"/>
              <a:defRPr/>
            </a:lvl4pPr>
            <a:lvl5pPr indent="-317500" lvl="4" marL="2286000" algn="l">
              <a:lnSpc>
                <a:spcPct val="90000"/>
              </a:lnSpc>
              <a:spcBef>
                <a:spcPts val="800"/>
              </a:spcBef>
              <a:spcAft>
                <a:spcPts val="0"/>
              </a:spcAft>
              <a:buSzPts val="1400"/>
              <a:buChar char="•"/>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Page 1">
  <p:cSld name="Divider Page 1">
    <p:spTree>
      <p:nvGrpSpPr>
        <p:cNvPr id="163" name="Shape 163"/>
        <p:cNvGrpSpPr/>
        <p:nvPr/>
      </p:nvGrpSpPr>
      <p:grpSpPr>
        <a:xfrm>
          <a:off x="0" y="0"/>
          <a:ext cx="0" cy="0"/>
          <a:chOff x="0" y="0"/>
          <a:chExt cx="0" cy="0"/>
        </a:xfrm>
      </p:grpSpPr>
      <p:pic>
        <p:nvPicPr>
          <p:cNvPr descr="Afbeelding 4" id="164" name="Google Shape;164;p37"/>
          <p:cNvPicPr preferRelativeResize="0"/>
          <p:nvPr/>
        </p:nvPicPr>
        <p:blipFill rotWithShape="1">
          <a:blip r:embed="rId2">
            <a:alphaModFix/>
          </a:blip>
          <a:srcRect b="0" l="0" r="0" t="0"/>
          <a:stretch/>
        </p:blipFill>
        <p:spPr>
          <a:xfrm>
            <a:off x="4411" y="2483"/>
            <a:ext cx="4563178" cy="5138535"/>
          </a:xfrm>
          <a:prstGeom prst="rect">
            <a:avLst/>
          </a:prstGeom>
          <a:noFill/>
          <a:ln>
            <a:noFill/>
          </a:ln>
        </p:spPr>
      </p:pic>
      <p:sp>
        <p:nvSpPr>
          <p:cNvPr id="165" name="Google Shape;165;p37"/>
          <p:cNvSpPr/>
          <p:nvPr>
            <p:ph idx="2" type="pic"/>
          </p:nvPr>
        </p:nvSpPr>
        <p:spPr>
          <a:xfrm>
            <a:off x="4572000" y="0"/>
            <a:ext cx="4572000" cy="5143500"/>
          </a:xfrm>
          <a:prstGeom prst="rect">
            <a:avLst/>
          </a:prstGeom>
          <a:noFill/>
          <a:ln>
            <a:noFill/>
          </a:ln>
        </p:spPr>
      </p:sp>
      <p:sp>
        <p:nvSpPr>
          <p:cNvPr id="166" name="Google Shape;166;p37"/>
          <p:cNvSpPr txBox="1"/>
          <p:nvPr>
            <p:ph type="title"/>
          </p:nvPr>
        </p:nvSpPr>
        <p:spPr>
          <a:xfrm>
            <a:off x="423017" y="462092"/>
            <a:ext cx="3889800" cy="453000"/>
          </a:xfrm>
          <a:prstGeom prst="rect">
            <a:avLst/>
          </a:prstGeom>
          <a:noFill/>
          <a:ln>
            <a:noFill/>
          </a:ln>
        </p:spPr>
        <p:txBody>
          <a:bodyPr anchorCtr="0" anchor="ctr" bIns="34275" lIns="34275" spcFirstLastPara="1" rIns="34275" wrap="square" tIns="34275">
            <a:normAutofit/>
          </a:bodyPr>
          <a:lstStyle>
            <a:lvl1pPr lvl="0" algn="l">
              <a:lnSpc>
                <a:spcPct val="90000"/>
              </a:lnSpc>
              <a:spcBef>
                <a:spcPts val="0"/>
              </a:spcBef>
              <a:spcAft>
                <a:spcPts val="0"/>
              </a:spcAft>
              <a:buClr>
                <a:srgbClr val="262626"/>
              </a:buClr>
              <a:buSzPts val="2600"/>
              <a:buFont typeface="Economica"/>
              <a:buNone/>
              <a:defRPr b="1" sz="2600">
                <a:solidFill>
                  <a:srgbClr val="262626"/>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167" name="Google Shape;167;p37"/>
          <p:cNvSpPr txBox="1"/>
          <p:nvPr>
            <p:ph idx="1" type="body"/>
          </p:nvPr>
        </p:nvSpPr>
        <p:spPr>
          <a:xfrm>
            <a:off x="423017" y="994364"/>
            <a:ext cx="3889800" cy="2736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800"/>
              </a:spcBef>
              <a:spcAft>
                <a:spcPts val="0"/>
              </a:spcAft>
              <a:buClr>
                <a:srgbClr val="262626"/>
              </a:buClr>
              <a:buSzPts val="1500"/>
              <a:buFont typeface="Roboto Light"/>
              <a:buNone/>
              <a:defRPr sz="1500">
                <a:solidFill>
                  <a:srgbClr val="262626"/>
                </a:solidFill>
              </a:defRPr>
            </a:lvl1pPr>
            <a:lvl2pPr indent="-323850" lvl="1" marL="914400" algn="l">
              <a:lnSpc>
                <a:spcPct val="90000"/>
              </a:lnSpc>
              <a:spcBef>
                <a:spcPts val="800"/>
              </a:spcBef>
              <a:spcAft>
                <a:spcPts val="0"/>
              </a:spcAft>
              <a:buClr>
                <a:srgbClr val="262626"/>
              </a:buClr>
              <a:buSzPts val="1500"/>
              <a:buFont typeface="Roboto Light"/>
              <a:buChar char="•"/>
              <a:defRPr sz="1500">
                <a:solidFill>
                  <a:srgbClr val="262626"/>
                </a:solidFill>
              </a:defRPr>
            </a:lvl2pPr>
            <a:lvl3pPr indent="-323850" lvl="2" marL="1371600" algn="l">
              <a:lnSpc>
                <a:spcPct val="90000"/>
              </a:lnSpc>
              <a:spcBef>
                <a:spcPts val="800"/>
              </a:spcBef>
              <a:spcAft>
                <a:spcPts val="0"/>
              </a:spcAft>
              <a:buClr>
                <a:srgbClr val="262626"/>
              </a:buClr>
              <a:buSzPts val="1500"/>
              <a:buFont typeface="Roboto Light"/>
              <a:buChar char="•"/>
              <a:defRPr sz="1500">
                <a:solidFill>
                  <a:srgbClr val="262626"/>
                </a:solidFill>
              </a:defRPr>
            </a:lvl3pPr>
            <a:lvl4pPr indent="-323850" lvl="3" marL="1828800" algn="l">
              <a:lnSpc>
                <a:spcPct val="90000"/>
              </a:lnSpc>
              <a:spcBef>
                <a:spcPts val="800"/>
              </a:spcBef>
              <a:spcAft>
                <a:spcPts val="0"/>
              </a:spcAft>
              <a:buClr>
                <a:srgbClr val="262626"/>
              </a:buClr>
              <a:buSzPts val="1500"/>
              <a:buFont typeface="Roboto Light"/>
              <a:buChar char="•"/>
              <a:defRPr sz="1500">
                <a:solidFill>
                  <a:srgbClr val="262626"/>
                </a:solidFill>
              </a:defRPr>
            </a:lvl4pPr>
            <a:lvl5pPr indent="-323850" lvl="4" marL="2286000" algn="l">
              <a:lnSpc>
                <a:spcPct val="90000"/>
              </a:lnSpc>
              <a:spcBef>
                <a:spcPts val="800"/>
              </a:spcBef>
              <a:spcAft>
                <a:spcPts val="0"/>
              </a:spcAft>
              <a:buClr>
                <a:srgbClr val="262626"/>
              </a:buClr>
              <a:buSzPts val="1500"/>
              <a:buFont typeface="Roboto Light"/>
              <a:buChar char="•"/>
              <a:defRPr sz="1500">
                <a:solidFill>
                  <a:srgbClr val="262626"/>
                </a:solidFill>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68" name="Google Shape;168;p37"/>
          <p:cNvSpPr txBox="1"/>
          <p:nvPr>
            <p:ph idx="12" type="sldNum"/>
          </p:nvPr>
        </p:nvSpPr>
        <p:spPr>
          <a:xfrm>
            <a:off x="4419600" y="4629150"/>
            <a:ext cx="2133600" cy="2079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1pPr>
            <a:lvl2pPr indent="0" lvl="1"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2pPr>
            <a:lvl3pPr indent="0" lvl="2"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3pPr>
            <a:lvl4pPr indent="0" lvl="3"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4pPr>
            <a:lvl5pPr indent="0" lvl="4"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5pPr>
            <a:lvl6pPr indent="0" lvl="5"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6pPr>
            <a:lvl7pPr indent="0" lvl="6"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7pPr>
            <a:lvl8pPr indent="0" lvl="7"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8pPr>
            <a:lvl9pPr indent="0" lvl="8"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and Image page">
  <p:cSld name="Text and Image page">
    <p:spTree>
      <p:nvGrpSpPr>
        <p:cNvPr id="169" name="Shape 169"/>
        <p:cNvGrpSpPr/>
        <p:nvPr/>
      </p:nvGrpSpPr>
      <p:grpSpPr>
        <a:xfrm>
          <a:off x="0" y="0"/>
          <a:ext cx="0" cy="0"/>
          <a:chOff x="0" y="0"/>
          <a:chExt cx="0" cy="0"/>
        </a:xfrm>
      </p:grpSpPr>
      <p:pic>
        <p:nvPicPr>
          <p:cNvPr descr="Afbeelding 3" id="170" name="Google Shape;170;p38"/>
          <p:cNvPicPr preferRelativeResize="0"/>
          <p:nvPr/>
        </p:nvPicPr>
        <p:blipFill rotWithShape="1">
          <a:blip r:embed="rId2">
            <a:alphaModFix/>
          </a:blip>
          <a:srcRect b="0" l="0" r="0" t="0"/>
          <a:stretch/>
        </p:blipFill>
        <p:spPr>
          <a:xfrm>
            <a:off x="4413" y="2483"/>
            <a:ext cx="9135177" cy="5138536"/>
          </a:xfrm>
          <a:prstGeom prst="rect">
            <a:avLst/>
          </a:prstGeom>
          <a:noFill/>
          <a:ln>
            <a:noFill/>
          </a:ln>
        </p:spPr>
      </p:pic>
      <p:sp>
        <p:nvSpPr>
          <p:cNvPr id="171" name="Google Shape;171;p38"/>
          <p:cNvSpPr txBox="1"/>
          <p:nvPr>
            <p:ph idx="12" type="sldNum"/>
          </p:nvPr>
        </p:nvSpPr>
        <p:spPr>
          <a:xfrm>
            <a:off x="8623009" y="4581580"/>
            <a:ext cx="173400" cy="1770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700"/>
              <a:buFont typeface="Roboto Light"/>
              <a:buNone/>
              <a:defRPr sz="700"/>
            </a:lvl1pPr>
            <a:lvl2pPr indent="0" lvl="1" marL="0" algn="r">
              <a:lnSpc>
                <a:spcPct val="100000"/>
              </a:lnSpc>
              <a:spcBef>
                <a:spcPts val="0"/>
              </a:spcBef>
              <a:spcAft>
                <a:spcPts val="0"/>
              </a:spcAft>
              <a:buClr>
                <a:srgbClr val="888888"/>
              </a:buClr>
              <a:buSzPts val="700"/>
              <a:buFont typeface="Roboto Light"/>
              <a:buNone/>
              <a:defRPr sz="700"/>
            </a:lvl2pPr>
            <a:lvl3pPr indent="0" lvl="2" marL="0" algn="r">
              <a:lnSpc>
                <a:spcPct val="100000"/>
              </a:lnSpc>
              <a:spcBef>
                <a:spcPts val="0"/>
              </a:spcBef>
              <a:spcAft>
                <a:spcPts val="0"/>
              </a:spcAft>
              <a:buClr>
                <a:srgbClr val="888888"/>
              </a:buClr>
              <a:buSzPts val="700"/>
              <a:buFont typeface="Roboto Light"/>
              <a:buNone/>
              <a:defRPr sz="700"/>
            </a:lvl3pPr>
            <a:lvl4pPr indent="0" lvl="3" marL="0" algn="r">
              <a:lnSpc>
                <a:spcPct val="100000"/>
              </a:lnSpc>
              <a:spcBef>
                <a:spcPts val="0"/>
              </a:spcBef>
              <a:spcAft>
                <a:spcPts val="0"/>
              </a:spcAft>
              <a:buClr>
                <a:srgbClr val="888888"/>
              </a:buClr>
              <a:buSzPts val="700"/>
              <a:buFont typeface="Roboto Light"/>
              <a:buNone/>
              <a:defRPr sz="700"/>
            </a:lvl4pPr>
            <a:lvl5pPr indent="0" lvl="4" marL="0" algn="r">
              <a:lnSpc>
                <a:spcPct val="100000"/>
              </a:lnSpc>
              <a:spcBef>
                <a:spcPts val="0"/>
              </a:spcBef>
              <a:spcAft>
                <a:spcPts val="0"/>
              </a:spcAft>
              <a:buClr>
                <a:srgbClr val="888888"/>
              </a:buClr>
              <a:buSzPts val="700"/>
              <a:buFont typeface="Roboto Light"/>
              <a:buNone/>
              <a:defRPr sz="700"/>
            </a:lvl5pPr>
            <a:lvl6pPr indent="0" lvl="5" marL="0" algn="r">
              <a:lnSpc>
                <a:spcPct val="100000"/>
              </a:lnSpc>
              <a:spcBef>
                <a:spcPts val="0"/>
              </a:spcBef>
              <a:spcAft>
                <a:spcPts val="0"/>
              </a:spcAft>
              <a:buClr>
                <a:srgbClr val="888888"/>
              </a:buClr>
              <a:buSzPts val="700"/>
              <a:buFont typeface="Roboto Light"/>
              <a:buNone/>
              <a:defRPr sz="700"/>
            </a:lvl6pPr>
            <a:lvl7pPr indent="0" lvl="6" marL="0" algn="r">
              <a:lnSpc>
                <a:spcPct val="100000"/>
              </a:lnSpc>
              <a:spcBef>
                <a:spcPts val="0"/>
              </a:spcBef>
              <a:spcAft>
                <a:spcPts val="0"/>
              </a:spcAft>
              <a:buClr>
                <a:srgbClr val="888888"/>
              </a:buClr>
              <a:buSzPts val="700"/>
              <a:buFont typeface="Roboto Light"/>
              <a:buNone/>
              <a:defRPr sz="700"/>
            </a:lvl7pPr>
            <a:lvl8pPr indent="0" lvl="7" marL="0" algn="r">
              <a:lnSpc>
                <a:spcPct val="100000"/>
              </a:lnSpc>
              <a:spcBef>
                <a:spcPts val="0"/>
              </a:spcBef>
              <a:spcAft>
                <a:spcPts val="0"/>
              </a:spcAft>
              <a:buClr>
                <a:srgbClr val="888888"/>
              </a:buClr>
              <a:buSzPts val="700"/>
              <a:buFont typeface="Roboto Light"/>
              <a:buNone/>
              <a:defRPr sz="700"/>
            </a:lvl8pPr>
            <a:lvl9pPr indent="0" lvl="8" marL="0" algn="r">
              <a:lnSpc>
                <a:spcPct val="100000"/>
              </a:lnSpc>
              <a:spcBef>
                <a:spcPts val="0"/>
              </a:spcBef>
              <a:spcAft>
                <a:spcPts val="0"/>
              </a:spcAft>
              <a:buClr>
                <a:srgbClr val="888888"/>
              </a:buClr>
              <a:buSzPts val="700"/>
              <a:buFont typeface="Roboto Light"/>
              <a:buNone/>
              <a:defRPr sz="700"/>
            </a:lvl9pPr>
          </a:lstStyle>
          <a:p>
            <a:pPr indent="0" lvl="0" marL="0" rtl="0" algn="r">
              <a:spcBef>
                <a:spcPts val="0"/>
              </a:spcBef>
              <a:spcAft>
                <a:spcPts val="0"/>
              </a:spcAft>
              <a:buNone/>
            </a:pPr>
            <a:fld id="{00000000-1234-1234-1234-123412341234}" type="slidenum">
              <a:rPr lang="en"/>
              <a:t>‹#›</a:t>
            </a:fld>
            <a:endParaRPr b="0" i="0" u="none" cap="none" strike="noStrike">
              <a:solidFill>
                <a:srgbClr val="888888"/>
              </a:solidFill>
              <a:latin typeface="Roboto Light"/>
              <a:ea typeface="Roboto Light"/>
              <a:cs typeface="Roboto Light"/>
              <a:sym typeface="Roboto Light"/>
            </a:endParaRPr>
          </a:p>
        </p:txBody>
      </p:sp>
      <p:sp>
        <p:nvSpPr>
          <p:cNvPr id="172" name="Google Shape;172;p38"/>
          <p:cNvSpPr txBox="1"/>
          <p:nvPr>
            <p:ph idx="1" type="body"/>
          </p:nvPr>
        </p:nvSpPr>
        <p:spPr>
          <a:xfrm>
            <a:off x="1562100" y="1465142"/>
            <a:ext cx="3282900" cy="2782800"/>
          </a:xfrm>
          <a:prstGeom prst="rect">
            <a:avLst/>
          </a:prstGeom>
          <a:noFill/>
          <a:ln>
            <a:noFill/>
          </a:ln>
        </p:spPr>
        <p:txBody>
          <a:bodyPr anchorCtr="0" anchor="t" bIns="34275" lIns="34275" spcFirstLastPara="1" rIns="34275" wrap="square" tIns="34275">
            <a:normAutofit/>
          </a:bodyPr>
          <a:lstStyle>
            <a:lvl1pPr indent="-228600" lvl="0" marL="457200" algn="l">
              <a:lnSpc>
                <a:spcPct val="130000"/>
              </a:lnSpc>
              <a:spcBef>
                <a:spcPts val="800"/>
              </a:spcBef>
              <a:spcAft>
                <a:spcPts val="0"/>
              </a:spcAft>
              <a:buClr>
                <a:srgbClr val="808080"/>
              </a:buClr>
              <a:buSzPts val="1100"/>
              <a:buFont typeface="Roboto Light"/>
              <a:buNone/>
              <a:defRPr sz="1100">
                <a:solidFill>
                  <a:srgbClr val="808080"/>
                </a:solidFill>
              </a:defRPr>
            </a:lvl1pPr>
            <a:lvl2pPr indent="-298450" lvl="1" marL="914400" algn="l">
              <a:lnSpc>
                <a:spcPct val="130000"/>
              </a:lnSpc>
              <a:spcBef>
                <a:spcPts val="800"/>
              </a:spcBef>
              <a:spcAft>
                <a:spcPts val="0"/>
              </a:spcAft>
              <a:buClr>
                <a:srgbClr val="808080"/>
              </a:buClr>
              <a:buSzPts val="1100"/>
              <a:buFont typeface="Roboto Light"/>
              <a:buChar char="•"/>
              <a:defRPr sz="1100">
                <a:solidFill>
                  <a:srgbClr val="808080"/>
                </a:solidFill>
              </a:defRPr>
            </a:lvl2pPr>
            <a:lvl3pPr indent="-298450" lvl="2" marL="1371600" algn="l">
              <a:lnSpc>
                <a:spcPct val="130000"/>
              </a:lnSpc>
              <a:spcBef>
                <a:spcPts val="800"/>
              </a:spcBef>
              <a:spcAft>
                <a:spcPts val="0"/>
              </a:spcAft>
              <a:buClr>
                <a:srgbClr val="808080"/>
              </a:buClr>
              <a:buSzPts val="1100"/>
              <a:buFont typeface="Roboto Light"/>
              <a:buChar char="•"/>
              <a:defRPr sz="1100">
                <a:solidFill>
                  <a:srgbClr val="808080"/>
                </a:solidFill>
              </a:defRPr>
            </a:lvl3pPr>
            <a:lvl4pPr indent="-298450" lvl="3" marL="1828800" algn="l">
              <a:lnSpc>
                <a:spcPct val="130000"/>
              </a:lnSpc>
              <a:spcBef>
                <a:spcPts val="800"/>
              </a:spcBef>
              <a:spcAft>
                <a:spcPts val="0"/>
              </a:spcAft>
              <a:buClr>
                <a:srgbClr val="808080"/>
              </a:buClr>
              <a:buSzPts val="1100"/>
              <a:buFont typeface="Roboto Light"/>
              <a:buChar char="•"/>
              <a:defRPr sz="1100">
                <a:solidFill>
                  <a:srgbClr val="808080"/>
                </a:solidFill>
              </a:defRPr>
            </a:lvl4pPr>
            <a:lvl5pPr indent="-298450" lvl="4" marL="2286000" algn="l">
              <a:lnSpc>
                <a:spcPct val="130000"/>
              </a:lnSpc>
              <a:spcBef>
                <a:spcPts val="800"/>
              </a:spcBef>
              <a:spcAft>
                <a:spcPts val="0"/>
              </a:spcAft>
              <a:buClr>
                <a:srgbClr val="808080"/>
              </a:buClr>
              <a:buSzPts val="1100"/>
              <a:buFont typeface="Roboto Light"/>
              <a:buChar char="•"/>
              <a:defRPr sz="1100">
                <a:solidFill>
                  <a:srgbClr val="808080"/>
                </a:solidFill>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73" name="Google Shape;173;p38"/>
          <p:cNvSpPr txBox="1"/>
          <p:nvPr>
            <p:ph type="title"/>
          </p:nvPr>
        </p:nvSpPr>
        <p:spPr>
          <a:xfrm>
            <a:off x="1562100" y="463761"/>
            <a:ext cx="6788400" cy="453000"/>
          </a:xfrm>
          <a:prstGeom prst="rect">
            <a:avLst/>
          </a:prstGeom>
          <a:noFill/>
          <a:ln>
            <a:noFill/>
          </a:ln>
        </p:spPr>
        <p:txBody>
          <a:bodyPr anchorCtr="0" anchor="ctr" bIns="34275" lIns="34275" spcFirstLastPara="1" rIns="34275" wrap="square" tIns="34275">
            <a:normAutofit/>
          </a:bodyPr>
          <a:lstStyle>
            <a:lvl1pPr lvl="0" algn="l">
              <a:lnSpc>
                <a:spcPct val="90000"/>
              </a:lnSpc>
              <a:spcBef>
                <a:spcPts val="0"/>
              </a:spcBef>
              <a:spcAft>
                <a:spcPts val="0"/>
              </a:spcAft>
              <a:buClr>
                <a:srgbClr val="3C3C3B"/>
              </a:buClr>
              <a:buSzPts val="2600"/>
              <a:buFont typeface="Economica"/>
              <a:buNone/>
              <a:defRPr b="1" sz="2600">
                <a:solidFill>
                  <a:srgbClr val="3C3C3B"/>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174" name="Google Shape;174;p38"/>
          <p:cNvSpPr txBox="1"/>
          <p:nvPr>
            <p:ph idx="2" type="body"/>
          </p:nvPr>
        </p:nvSpPr>
        <p:spPr>
          <a:xfrm>
            <a:off x="1562102" y="996011"/>
            <a:ext cx="6788400" cy="2736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700"/>
              </a:spcBef>
              <a:spcAft>
                <a:spcPts val="0"/>
              </a:spcAft>
              <a:buClr>
                <a:srgbClr val="3C3C3B"/>
              </a:buClr>
              <a:buSzPts val="1400"/>
              <a:buFont typeface="Roboto Light"/>
              <a:buNone/>
              <a:defRPr sz="1400">
                <a:solidFill>
                  <a:srgbClr val="3C3C3B"/>
                </a:solidFill>
              </a:defRPr>
            </a:lvl1pPr>
            <a:lvl2pPr indent="-317500" lvl="1" marL="914400" algn="l">
              <a:lnSpc>
                <a:spcPct val="90000"/>
              </a:lnSpc>
              <a:spcBef>
                <a:spcPts val="800"/>
              </a:spcBef>
              <a:spcAft>
                <a:spcPts val="0"/>
              </a:spcAft>
              <a:buSzPts val="1400"/>
              <a:buChar char="•"/>
              <a:defRPr/>
            </a:lvl2pPr>
            <a:lvl3pPr indent="-317500" lvl="2" marL="1371600" algn="l">
              <a:lnSpc>
                <a:spcPct val="90000"/>
              </a:lnSpc>
              <a:spcBef>
                <a:spcPts val="800"/>
              </a:spcBef>
              <a:spcAft>
                <a:spcPts val="0"/>
              </a:spcAft>
              <a:buSzPts val="1400"/>
              <a:buChar char="•"/>
              <a:defRPr/>
            </a:lvl3pPr>
            <a:lvl4pPr indent="-317500" lvl="3" marL="1828800" algn="l">
              <a:lnSpc>
                <a:spcPct val="90000"/>
              </a:lnSpc>
              <a:spcBef>
                <a:spcPts val="800"/>
              </a:spcBef>
              <a:spcAft>
                <a:spcPts val="0"/>
              </a:spcAft>
              <a:buSzPts val="1400"/>
              <a:buChar char="•"/>
              <a:defRPr/>
            </a:lvl4pPr>
            <a:lvl5pPr indent="-317500" lvl="4" marL="2286000" algn="l">
              <a:lnSpc>
                <a:spcPct val="90000"/>
              </a:lnSpc>
              <a:spcBef>
                <a:spcPts val="800"/>
              </a:spcBef>
              <a:spcAft>
                <a:spcPts val="0"/>
              </a:spcAft>
              <a:buSzPts val="1400"/>
              <a:buChar char="•"/>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75" name="Google Shape;175;p38"/>
          <p:cNvSpPr/>
          <p:nvPr>
            <p:ph idx="3" type="pic"/>
          </p:nvPr>
        </p:nvSpPr>
        <p:spPr>
          <a:xfrm>
            <a:off x="4952999" y="1463435"/>
            <a:ext cx="3397200" cy="2784600"/>
          </a:xfrm>
          <a:prstGeom prst="rect">
            <a:avLst/>
          </a:prstGeom>
          <a:noFill/>
          <a:ln>
            <a:noFill/>
          </a:ln>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 1 line" type="title">
  <p:cSld name="TITLE">
    <p:spTree>
      <p:nvGrpSpPr>
        <p:cNvPr id="176" name="Shape 176"/>
        <p:cNvGrpSpPr/>
        <p:nvPr/>
      </p:nvGrpSpPr>
      <p:grpSpPr>
        <a:xfrm>
          <a:off x="0" y="0"/>
          <a:ext cx="0" cy="0"/>
          <a:chOff x="0" y="0"/>
          <a:chExt cx="0" cy="0"/>
        </a:xfrm>
      </p:grpSpPr>
      <p:pic>
        <p:nvPicPr>
          <p:cNvPr descr="Afbeelding 4" id="177" name="Google Shape;177;p39"/>
          <p:cNvPicPr preferRelativeResize="0"/>
          <p:nvPr/>
        </p:nvPicPr>
        <p:blipFill rotWithShape="1">
          <a:blip r:embed="rId2">
            <a:alphaModFix/>
          </a:blip>
          <a:srcRect b="0" l="0" r="0" t="0"/>
          <a:stretch/>
        </p:blipFill>
        <p:spPr>
          <a:xfrm>
            <a:off x="4414" y="2483"/>
            <a:ext cx="9135177" cy="5138536"/>
          </a:xfrm>
          <a:prstGeom prst="rect">
            <a:avLst/>
          </a:prstGeom>
          <a:noFill/>
          <a:ln>
            <a:noFill/>
          </a:ln>
        </p:spPr>
      </p:pic>
      <p:sp>
        <p:nvSpPr>
          <p:cNvPr id="178" name="Google Shape;178;p39"/>
          <p:cNvSpPr txBox="1"/>
          <p:nvPr>
            <p:ph type="title"/>
          </p:nvPr>
        </p:nvSpPr>
        <p:spPr>
          <a:xfrm>
            <a:off x="2698509" y="457200"/>
            <a:ext cx="5220000" cy="825600"/>
          </a:xfrm>
          <a:prstGeom prst="rect">
            <a:avLst/>
          </a:prstGeom>
          <a:noFill/>
          <a:ln>
            <a:noFill/>
          </a:ln>
        </p:spPr>
        <p:txBody>
          <a:bodyPr anchorCtr="0" anchor="t" bIns="34275" lIns="34275" spcFirstLastPara="1" rIns="34275" wrap="square" tIns="34275">
            <a:normAutofit/>
          </a:bodyPr>
          <a:lstStyle>
            <a:lvl1pPr lvl="0" algn="l">
              <a:lnSpc>
                <a:spcPct val="90000"/>
              </a:lnSpc>
              <a:spcBef>
                <a:spcPts val="0"/>
              </a:spcBef>
              <a:spcAft>
                <a:spcPts val="0"/>
              </a:spcAft>
              <a:buClr>
                <a:srgbClr val="3C3C3B"/>
              </a:buClr>
              <a:buSzPts val="4900"/>
              <a:buFont typeface="Economica"/>
              <a:buNone/>
              <a:defRPr b="1" sz="4900">
                <a:solidFill>
                  <a:srgbClr val="3C3C3B"/>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179" name="Google Shape;179;p39"/>
          <p:cNvSpPr txBox="1"/>
          <p:nvPr>
            <p:ph idx="1" type="body"/>
          </p:nvPr>
        </p:nvSpPr>
        <p:spPr>
          <a:xfrm>
            <a:off x="2698509" y="1471613"/>
            <a:ext cx="5220000" cy="16590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1pPr>
            <a:lvl2pPr indent="-228600" lvl="1" marL="9144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2pPr>
            <a:lvl3pPr indent="-228600" lvl="2" marL="13716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3pPr>
            <a:lvl4pPr indent="-228600" lvl="3" marL="18288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4pPr>
            <a:lvl5pPr indent="-228600" lvl="4" marL="2286000" algn="l">
              <a:lnSpc>
                <a:spcPct val="90000"/>
              </a:lnSpc>
              <a:spcBef>
                <a:spcPts val="800"/>
              </a:spcBef>
              <a:spcAft>
                <a:spcPts val="0"/>
              </a:spcAft>
              <a:buClr>
                <a:srgbClr val="3C3C3B"/>
              </a:buClr>
              <a:buSzPts val="2300"/>
              <a:buFont typeface="Open Sans"/>
              <a:buNone/>
              <a:defRPr sz="2300">
                <a:solidFill>
                  <a:srgbClr val="3C3C3B"/>
                </a:solidFill>
                <a:latin typeface="Open Sans"/>
                <a:ea typeface="Open Sans"/>
                <a:cs typeface="Open Sans"/>
                <a:sym typeface="Open Sans"/>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80" name="Google Shape;180;p39"/>
          <p:cNvSpPr txBox="1"/>
          <p:nvPr>
            <p:ph idx="12" type="sldNum"/>
          </p:nvPr>
        </p:nvSpPr>
        <p:spPr>
          <a:xfrm>
            <a:off x="4419600" y="4629150"/>
            <a:ext cx="2133600" cy="2079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1pPr>
            <a:lvl2pPr indent="0" lvl="1"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2pPr>
            <a:lvl3pPr indent="0" lvl="2"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3pPr>
            <a:lvl4pPr indent="0" lvl="3"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4pPr>
            <a:lvl5pPr indent="0" lvl="4"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5pPr>
            <a:lvl6pPr indent="0" lvl="5"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6pPr>
            <a:lvl7pPr indent="0" lvl="6"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7pPr>
            <a:lvl8pPr indent="0" lvl="7"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8pPr>
            <a:lvl9pPr indent="0" lvl="8"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Page">
  <p:cSld name="BackPage">
    <p:spTree>
      <p:nvGrpSpPr>
        <p:cNvPr id="181" name="Shape 181"/>
        <p:cNvGrpSpPr/>
        <p:nvPr/>
      </p:nvGrpSpPr>
      <p:grpSpPr>
        <a:xfrm>
          <a:off x="0" y="0"/>
          <a:ext cx="0" cy="0"/>
          <a:chOff x="0" y="0"/>
          <a:chExt cx="0" cy="0"/>
        </a:xfrm>
      </p:grpSpPr>
      <p:pic>
        <p:nvPicPr>
          <p:cNvPr descr="Afbeelding 4" id="182" name="Google Shape;182;p40"/>
          <p:cNvPicPr preferRelativeResize="0"/>
          <p:nvPr/>
        </p:nvPicPr>
        <p:blipFill rotWithShape="1">
          <a:blip r:embed="rId2">
            <a:alphaModFix/>
          </a:blip>
          <a:srcRect b="0" l="0" r="0" t="0"/>
          <a:stretch/>
        </p:blipFill>
        <p:spPr>
          <a:xfrm>
            <a:off x="4413" y="2483"/>
            <a:ext cx="9135177" cy="5138536"/>
          </a:xfrm>
          <a:prstGeom prst="rect">
            <a:avLst/>
          </a:prstGeom>
          <a:noFill/>
          <a:ln>
            <a:noFill/>
          </a:ln>
        </p:spPr>
      </p:pic>
      <p:sp>
        <p:nvSpPr>
          <p:cNvPr id="183" name="Google Shape;183;p40"/>
          <p:cNvSpPr txBox="1"/>
          <p:nvPr>
            <p:ph idx="1" type="body"/>
          </p:nvPr>
        </p:nvSpPr>
        <p:spPr>
          <a:xfrm>
            <a:off x="446352" y="1588869"/>
            <a:ext cx="2083200" cy="12417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800"/>
              </a:spcBef>
              <a:spcAft>
                <a:spcPts val="0"/>
              </a:spcAft>
              <a:buClr>
                <a:srgbClr val="262626"/>
              </a:buClr>
              <a:buSzPts val="900"/>
              <a:buFont typeface="Open Sans"/>
              <a:buNone/>
              <a:defRPr sz="900">
                <a:solidFill>
                  <a:srgbClr val="262626"/>
                </a:solidFill>
                <a:latin typeface="Open Sans"/>
                <a:ea typeface="Open Sans"/>
                <a:cs typeface="Open Sans"/>
                <a:sym typeface="Open Sans"/>
              </a:defRPr>
            </a:lvl1pPr>
            <a:lvl2pPr indent="-228600" lvl="1" marL="914400" algn="l">
              <a:lnSpc>
                <a:spcPct val="90000"/>
              </a:lnSpc>
              <a:spcBef>
                <a:spcPts val="800"/>
              </a:spcBef>
              <a:spcAft>
                <a:spcPts val="0"/>
              </a:spcAft>
              <a:buClr>
                <a:srgbClr val="262626"/>
              </a:buClr>
              <a:buSzPts val="900"/>
              <a:buFont typeface="Open Sans"/>
              <a:buNone/>
              <a:defRPr sz="900">
                <a:solidFill>
                  <a:srgbClr val="262626"/>
                </a:solidFill>
                <a:latin typeface="Open Sans"/>
                <a:ea typeface="Open Sans"/>
                <a:cs typeface="Open Sans"/>
                <a:sym typeface="Open Sans"/>
              </a:defRPr>
            </a:lvl2pPr>
            <a:lvl3pPr indent="-228600" lvl="2" marL="1371600" algn="l">
              <a:lnSpc>
                <a:spcPct val="90000"/>
              </a:lnSpc>
              <a:spcBef>
                <a:spcPts val="800"/>
              </a:spcBef>
              <a:spcAft>
                <a:spcPts val="0"/>
              </a:spcAft>
              <a:buClr>
                <a:srgbClr val="262626"/>
              </a:buClr>
              <a:buSzPts val="900"/>
              <a:buFont typeface="Open Sans"/>
              <a:buNone/>
              <a:defRPr sz="900">
                <a:solidFill>
                  <a:srgbClr val="262626"/>
                </a:solidFill>
                <a:latin typeface="Open Sans"/>
                <a:ea typeface="Open Sans"/>
                <a:cs typeface="Open Sans"/>
                <a:sym typeface="Open Sans"/>
              </a:defRPr>
            </a:lvl3pPr>
            <a:lvl4pPr indent="-228600" lvl="3" marL="1828800" algn="l">
              <a:lnSpc>
                <a:spcPct val="90000"/>
              </a:lnSpc>
              <a:spcBef>
                <a:spcPts val="800"/>
              </a:spcBef>
              <a:spcAft>
                <a:spcPts val="0"/>
              </a:spcAft>
              <a:buClr>
                <a:srgbClr val="262626"/>
              </a:buClr>
              <a:buSzPts val="900"/>
              <a:buFont typeface="Open Sans"/>
              <a:buNone/>
              <a:defRPr sz="900">
                <a:solidFill>
                  <a:srgbClr val="262626"/>
                </a:solidFill>
                <a:latin typeface="Open Sans"/>
                <a:ea typeface="Open Sans"/>
                <a:cs typeface="Open Sans"/>
                <a:sym typeface="Open Sans"/>
              </a:defRPr>
            </a:lvl4pPr>
            <a:lvl5pPr indent="-228600" lvl="4" marL="2286000" algn="l">
              <a:lnSpc>
                <a:spcPct val="90000"/>
              </a:lnSpc>
              <a:spcBef>
                <a:spcPts val="800"/>
              </a:spcBef>
              <a:spcAft>
                <a:spcPts val="0"/>
              </a:spcAft>
              <a:buClr>
                <a:srgbClr val="262626"/>
              </a:buClr>
              <a:buSzPts val="900"/>
              <a:buFont typeface="Open Sans"/>
              <a:buNone/>
              <a:defRPr sz="900">
                <a:solidFill>
                  <a:srgbClr val="262626"/>
                </a:solidFill>
                <a:latin typeface="Open Sans"/>
                <a:ea typeface="Open Sans"/>
                <a:cs typeface="Open Sans"/>
                <a:sym typeface="Open Sans"/>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84" name="Google Shape;184;p40"/>
          <p:cNvSpPr txBox="1"/>
          <p:nvPr>
            <p:ph idx="12" type="sldNum"/>
          </p:nvPr>
        </p:nvSpPr>
        <p:spPr>
          <a:xfrm>
            <a:off x="4419600" y="4629150"/>
            <a:ext cx="2133600" cy="2079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1pPr>
            <a:lvl2pPr indent="0" lvl="1"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2pPr>
            <a:lvl3pPr indent="0" lvl="2"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3pPr>
            <a:lvl4pPr indent="0" lvl="3"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4pPr>
            <a:lvl5pPr indent="0" lvl="4"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5pPr>
            <a:lvl6pPr indent="0" lvl="5"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6pPr>
            <a:lvl7pPr indent="0" lvl="6"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7pPr>
            <a:lvl8pPr indent="0" lvl="7"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8pPr>
            <a:lvl9pPr indent="0" lvl="8"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Page">
  <p:cSld name="Text Page">
    <p:spTree>
      <p:nvGrpSpPr>
        <p:cNvPr id="185" name="Shape 185"/>
        <p:cNvGrpSpPr/>
        <p:nvPr/>
      </p:nvGrpSpPr>
      <p:grpSpPr>
        <a:xfrm>
          <a:off x="0" y="0"/>
          <a:ext cx="0" cy="0"/>
          <a:chOff x="0" y="0"/>
          <a:chExt cx="0" cy="0"/>
        </a:xfrm>
      </p:grpSpPr>
      <p:pic>
        <p:nvPicPr>
          <p:cNvPr descr="Afbeelding 3" id="186" name="Google Shape;186;p41"/>
          <p:cNvPicPr preferRelativeResize="0"/>
          <p:nvPr/>
        </p:nvPicPr>
        <p:blipFill rotWithShape="1">
          <a:blip r:embed="rId2">
            <a:alphaModFix/>
          </a:blip>
          <a:srcRect b="0" l="0" r="0" t="0"/>
          <a:stretch/>
        </p:blipFill>
        <p:spPr>
          <a:xfrm>
            <a:off x="4412" y="2483"/>
            <a:ext cx="9135177" cy="5138536"/>
          </a:xfrm>
          <a:prstGeom prst="rect">
            <a:avLst/>
          </a:prstGeom>
          <a:noFill/>
          <a:ln>
            <a:noFill/>
          </a:ln>
        </p:spPr>
      </p:pic>
      <p:sp>
        <p:nvSpPr>
          <p:cNvPr id="187" name="Google Shape;187;p41"/>
          <p:cNvSpPr txBox="1"/>
          <p:nvPr>
            <p:ph idx="12" type="sldNum"/>
          </p:nvPr>
        </p:nvSpPr>
        <p:spPr>
          <a:xfrm>
            <a:off x="8623009" y="4581580"/>
            <a:ext cx="173400" cy="1770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700"/>
              <a:buFont typeface="Roboto Light"/>
              <a:buNone/>
              <a:defRPr sz="700"/>
            </a:lvl1pPr>
            <a:lvl2pPr indent="0" lvl="1" marL="0" algn="r">
              <a:lnSpc>
                <a:spcPct val="100000"/>
              </a:lnSpc>
              <a:spcBef>
                <a:spcPts val="0"/>
              </a:spcBef>
              <a:spcAft>
                <a:spcPts val="0"/>
              </a:spcAft>
              <a:buClr>
                <a:srgbClr val="888888"/>
              </a:buClr>
              <a:buSzPts val="700"/>
              <a:buFont typeface="Roboto Light"/>
              <a:buNone/>
              <a:defRPr sz="700"/>
            </a:lvl2pPr>
            <a:lvl3pPr indent="0" lvl="2" marL="0" algn="r">
              <a:lnSpc>
                <a:spcPct val="100000"/>
              </a:lnSpc>
              <a:spcBef>
                <a:spcPts val="0"/>
              </a:spcBef>
              <a:spcAft>
                <a:spcPts val="0"/>
              </a:spcAft>
              <a:buClr>
                <a:srgbClr val="888888"/>
              </a:buClr>
              <a:buSzPts val="700"/>
              <a:buFont typeface="Roboto Light"/>
              <a:buNone/>
              <a:defRPr sz="700"/>
            </a:lvl3pPr>
            <a:lvl4pPr indent="0" lvl="3" marL="0" algn="r">
              <a:lnSpc>
                <a:spcPct val="100000"/>
              </a:lnSpc>
              <a:spcBef>
                <a:spcPts val="0"/>
              </a:spcBef>
              <a:spcAft>
                <a:spcPts val="0"/>
              </a:spcAft>
              <a:buClr>
                <a:srgbClr val="888888"/>
              </a:buClr>
              <a:buSzPts val="700"/>
              <a:buFont typeface="Roboto Light"/>
              <a:buNone/>
              <a:defRPr sz="700"/>
            </a:lvl4pPr>
            <a:lvl5pPr indent="0" lvl="4" marL="0" algn="r">
              <a:lnSpc>
                <a:spcPct val="100000"/>
              </a:lnSpc>
              <a:spcBef>
                <a:spcPts val="0"/>
              </a:spcBef>
              <a:spcAft>
                <a:spcPts val="0"/>
              </a:spcAft>
              <a:buClr>
                <a:srgbClr val="888888"/>
              </a:buClr>
              <a:buSzPts val="700"/>
              <a:buFont typeface="Roboto Light"/>
              <a:buNone/>
              <a:defRPr sz="700"/>
            </a:lvl5pPr>
            <a:lvl6pPr indent="0" lvl="5" marL="0" algn="r">
              <a:lnSpc>
                <a:spcPct val="100000"/>
              </a:lnSpc>
              <a:spcBef>
                <a:spcPts val="0"/>
              </a:spcBef>
              <a:spcAft>
                <a:spcPts val="0"/>
              </a:spcAft>
              <a:buClr>
                <a:srgbClr val="888888"/>
              </a:buClr>
              <a:buSzPts val="700"/>
              <a:buFont typeface="Roboto Light"/>
              <a:buNone/>
              <a:defRPr sz="700"/>
            </a:lvl6pPr>
            <a:lvl7pPr indent="0" lvl="6" marL="0" algn="r">
              <a:lnSpc>
                <a:spcPct val="100000"/>
              </a:lnSpc>
              <a:spcBef>
                <a:spcPts val="0"/>
              </a:spcBef>
              <a:spcAft>
                <a:spcPts val="0"/>
              </a:spcAft>
              <a:buClr>
                <a:srgbClr val="888888"/>
              </a:buClr>
              <a:buSzPts val="700"/>
              <a:buFont typeface="Roboto Light"/>
              <a:buNone/>
              <a:defRPr sz="700"/>
            </a:lvl7pPr>
            <a:lvl8pPr indent="0" lvl="7" marL="0" algn="r">
              <a:lnSpc>
                <a:spcPct val="100000"/>
              </a:lnSpc>
              <a:spcBef>
                <a:spcPts val="0"/>
              </a:spcBef>
              <a:spcAft>
                <a:spcPts val="0"/>
              </a:spcAft>
              <a:buClr>
                <a:srgbClr val="888888"/>
              </a:buClr>
              <a:buSzPts val="700"/>
              <a:buFont typeface="Roboto Light"/>
              <a:buNone/>
              <a:defRPr sz="700"/>
            </a:lvl8pPr>
            <a:lvl9pPr indent="0" lvl="8" marL="0" algn="r">
              <a:lnSpc>
                <a:spcPct val="100000"/>
              </a:lnSpc>
              <a:spcBef>
                <a:spcPts val="0"/>
              </a:spcBef>
              <a:spcAft>
                <a:spcPts val="0"/>
              </a:spcAft>
              <a:buClr>
                <a:srgbClr val="888888"/>
              </a:buClr>
              <a:buSzPts val="700"/>
              <a:buFont typeface="Roboto Light"/>
              <a:buNone/>
              <a:defRPr sz="700"/>
            </a:lvl9pPr>
          </a:lstStyle>
          <a:p>
            <a:pPr indent="0" lvl="0" marL="0" rtl="0" algn="r">
              <a:spcBef>
                <a:spcPts val="0"/>
              </a:spcBef>
              <a:spcAft>
                <a:spcPts val="0"/>
              </a:spcAft>
              <a:buNone/>
            </a:pPr>
            <a:fld id="{00000000-1234-1234-1234-123412341234}" type="slidenum">
              <a:rPr lang="en"/>
              <a:t>‹#›</a:t>
            </a:fld>
            <a:endParaRPr b="0" i="0" u="none" cap="none" strike="noStrike">
              <a:solidFill>
                <a:srgbClr val="888888"/>
              </a:solidFill>
              <a:latin typeface="Roboto Light"/>
              <a:ea typeface="Roboto Light"/>
              <a:cs typeface="Roboto Light"/>
              <a:sym typeface="Roboto Light"/>
            </a:endParaRPr>
          </a:p>
        </p:txBody>
      </p:sp>
      <p:sp>
        <p:nvSpPr>
          <p:cNvPr id="188" name="Google Shape;188;p41"/>
          <p:cNvSpPr txBox="1"/>
          <p:nvPr>
            <p:ph idx="1" type="body"/>
          </p:nvPr>
        </p:nvSpPr>
        <p:spPr>
          <a:xfrm>
            <a:off x="1562100" y="1465142"/>
            <a:ext cx="6788400" cy="2784600"/>
          </a:xfrm>
          <a:prstGeom prst="rect">
            <a:avLst/>
          </a:prstGeom>
          <a:noFill/>
          <a:ln>
            <a:noFill/>
          </a:ln>
        </p:spPr>
        <p:txBody>
          <a:bodyPr anchorCtr="0" anchor="t" bIns="34275" lIns="34275" spcFirstLastPara="1" rIns="34275" wrap="square" tIns="34275">
            <a:normAutofit/>
          </a:bodyPr>
          <a:lstStyle>
            <a:lvl1pPr indent="-228600" lvl="0" marL="457200" algn="l">
              <a:lnSpc>
                <a:spcPct val="130000"/>
              </a:lnSpc>
              <a:spcBef>
                <a:spcPts val="800"/>
              </a:spcBef>
              <a:spcAft>
                <a:spcPts val="0"/>
              </a:spcAft>
              <a:buClr>
                <a:srgbClr val="808080"/>
              </a:buClr>
              <a:buSzPts val="1100"/>
              <a:buFont typeface="Roboto Light"/>
              <a:buNone/>
              <a:defRPr sz="1100">
                <a:solidFill>
                  <a:srgbClr val="808080"/>
                </a:solidFill>
              </a:defRPr>
            </a:lvl1pPr>
            <a:lvl2pPr indent="-298450" lvl="1" marL="914400" algn="l">
              <a:lnSpc>
                <a:spcPct val="130000"/>
              </a:lnSpc>
              <a:spcBef>
                <a:spcPts val="800"/>
              </a:spcBef>
              <a:spcAft>
                <a:spcPts val="0"/>
              </a:spcAft>
              <a:buClr>
                <a:srgbClr val="808080"/>
              </a:buClr>
              <a:buSzPts val="1100"/>
              <a:buFont typeface="Roboto Light"/>
              <a:buChar char="•"/>
              <a:defRPr sz="1100">
                <a:solidFill>
                  <a:srgbClr val="808080"/>
                </a:solidFill>
              </a:defRPr>
            </a:lvl2pPr>
            <a:lvl3pPr indent="-298450" lvl="2" marL="1371600" algn="l">
              <a:lnSpc>
                <a:spcPct val="130000"/>
              </a:lnSpc>
              <a:spcBef>
                <a:spcPts val="800"/>
              </a:spcBef>
              <a:spcAft>
                <a:spcPts val="0"/>
              </a:spcAft>
              <a:buClr>
                <a:srgbClr val="808080"/>
              </a:buClr>
              <a:buSzPts val="1100"/>
              <a:buFont typeface="Roboto Light"/>
              <a:buChar char="•"/>
              <a:defRPr sz="1100">
                <a:solidFill>
                  <a:srgbClr val="808080"/>
                </a:solidFill>
              </a:defRPr>
            </a:lvl3pPr>
            <a:lvl4pPr indent="-298450" lvl="3" marL="1828800" algn="l">
              <a:lnSpc>
                <a:spcPct val="130000"/>
              </a:lnSpc>
              <a:spcBef>
                <a:spcPts val="800"/>
              </a:spcBef>
              <a:spcAft>
                <a:spcPts val="0"/>
              </a:spcAft>
              <a:buClr>
                <a:srgbClr val="808080"/>
              </a:buClr>
              <a:buSzPts val="1100"/>
              <a:buFont typeface="Roboto Light"/>
              <a:buChar char="•"/>
              <a:defRPr sz="1100">
                <a:solidFill>
                  <a:srgbClr val="808080"/>
                </a:solidFill>
              </a:defRPr>
            </a:lvl4pPr>
            <a:lvl5pPr indent="-298450" lvl="4" marL="2286000" algn="l">
              <a:lnSpc>
                <a:spcPct val="130000"/>
              </a:lnSpc>
              <a:spcBef>
                <a:spcPts val="800"/>
              </a:spcBef>
              <a:spcAft>
                <a:spcPts val="0"/>
              </a:spcAft>
              <a:buClr>
                <a:srgbClr val="808080"/>
              </a:buClr>
              <a:buSzPts val="1100"/>
              <a:buFont typeface="Roboto Light"/>
              <a:buChar char="•"/>
              <a:defRPr sz="1100">
                <a:solidFill>
                  <a:srgbClr val="808080"/>
                </a:solidFill>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89" name="Google Shape;189;p41"/>
          <p:cNvSpPr txBox="1"/>
          <p:nvPr>
            <p:ph type="title"/>
          </p:nvPr>
        </p:nvSpPr>
        <p:spPr>
          <a:xfrm>
            <a:off x="1562100" y="463761"/>
            <a:ext cx="6788400" cy="453000"/>
          </a:xfrm>
          <a:prstGeom prst="rect">
            <a:avLst/>
          </a:prstGeom>
          <a:noFill/>
          <a:ln>
            <a:noFill/>
          </a:ln>
        </p:spPr>
        <p:txBody>
          <a:bodyPr anchorCtr="0" anchor="ctr" bIns="34275" lIns="34275" spcFirstLastPara="1" rIns="34275" wrap="square" tIns="34275">
            <a:normAutofit/>
          </a:bodyPr>
          <a:lstStyle>
            <a:lvl1pPr lvl="0" algn="l">
              <a:lnSpc>
                <a:spcPct val="90000"/>
              </a:lnSpc>
              <a:spcBef>
                <a:spcPts val="0"/>
              </a:spcBef>
              <a:spcAft>
                <a:spcPts val="0"/>
              </a:spcAft>
              <a:buClr>
                <a:srgbClr val="3C3C3B"/>
              </a:buClr>
              <a:buSzPts val="2600"/>
              <a:buFont typeface="Economica"/>
              <a:buNone/>
              <a:defRPr b="1" sz="2600">
                <a:solidFill>
                  <a:srgbClr val="3C3C3B"/>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190" name="Google Shape;190;p41"/>
          <p:cNvSpPr txBox="1"/>
          <p:nvPr>
            <p:ph idx="2" type="body"/>
          </p:nvPr>
        </p:nvSpPr>
        <p:spPr>
          <a:xfrm>
            <a:off x="1562102" y="996011"/>
            <a:ext cx="6788400" cy="2736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700"/>
              </a:spcBef>
              <a:spcAft>
                <a:spcPts val="0"/>
              </a:spcAft>
              <a:buClr>
                <a:srgbClr val="3C3C3B"/>
              </a:buClr>
              <a:buSzPts val="1400"/>
              <a:buFont typeface="Roboto Light"/>
              <a:buNone/>
              <a:defRPr sz="1400">
                <a:solidFill>
                  <a:srgbClr val="3C3C3B"/>
                </a:solidFill>
              </a:defRPr>
            </a:lvl1pPr>
            <a:lvl2pPr indent="-317500" lvl="1" marL="914400" algn="l">
              <a:lnSpc>
                <a:spcPct val="90000"/>
              </a:lnSpc>
              <a:spcBef>
                <a:spcPts val="800"/>
              </a:spcBef>
              <a:spcAft>
                <a:spcPts val="0"/>
              </a:spcAft>
              <a:buSzPts val="1400"/>
              <a:buChar char="•"/>
              <a:defRPr/>
            </a:lvl2pPr>
            <a:lvl3pPr indent="-317500" lvl="2" marL="1371600" algn="l">
              <a:lnSpc>
                <a:spcPct val="90000"/>
              </a:lnSpc>
              <a:spcBef>
                <a:spcPts val="800"/>
              </a:spcBef>
              <a:spcAft>
                <a:spcPts val="0"/>
              </a:spcAft>
              <a:buSzPts val="1400"/>
              <a:buChar char="•"/>
              <a:defRPr/>
            </a:lvl3pPr>
            <a:lvl4pPr indent="-317500" lvl="3" marL="1828800" algn="l">
              <a:lnSpc>
                <a:spcPct val="90000"/>
              </a:lnSpc>
              <a:spcBef>
                <a:spcPts val="800"/>
              </a:spcBef>
              <a:spcAft>
                <a:spcPts val="0"/>
              </a:spcAft>
              <a:buSzPts val="1400"/>
              <a:buChar char="•"/>
              <a:defRPr/>
            </a:lvl4pPr>
            <a:lvl5pPr indent="-317500" lvl="4" marL="2286000" algn="l">
              <a:lnSpc>
                <a:spcPct val="90000"/>
              </a:lnSpc>
              <a:spcBef>
                <a:spcPts val="800"/>
              </a:spcBef>
              <a:spcAft>
                <a:spcPts val="0"/>
              </a:spcAft>
              <a:buSzPts val="1400"/>
              <a:buChar char="•"/>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page 1">
  <p:cSld name="Image page 1">
    <p:spTree>
      <p:nvGrpSpPr>
        <p:cNvPr id="191" name="Shape 191"/>
        <p:cNvGrpSpPr/>
        <p:nvPr/>
      </p:nvGrpSpPr>
      <p:grpSpPr>
        <a:xfrm>
          <a:off x="0" y="0"/>
          <a:ext cx="0" cy="0"/>
          <a:chOff x="0" y="0"/>
          <a:chExt cx="0" cy="0"/>
        </a:xfrm>
      </p:grpSpPr>
      <p:pic>
        <p:nvPicPr>
          <p:cNvPr descr="Afbeelding 3" id="192" name="Google Shape;192;p42"/>
          <p:cNvPicPr preferRelativeResize="0"/>
          <p:nvPr/>
        </p:nvPicPr>
        <p:blipFill rotWithShape="1">
          <a:blip r:embed="rId2">
            <a:alphaModFix/>
          </a:blip>
          <a:srcRect b="0" l="0" r="0" t="0"/>
          <a:stretch/>
        </p:blipFill>
        <p:spPr>
          <a:xfrm>
            <a:off x="4413" y="2483"/>
            <a:ext cx="9135177" cy="5138536"/>
          </a:xfrm>
          <a:prstGeom prst="rect">
            <a:avLst/>
          </a:prstGeom>
          <a:noFill/>
          <a:ln>
            <a:noFill/>
          </a:ln>
        </p:spPr>
      </p:pic>
      <p:sp>
        <p:nvSpPr>
          <p:cNvPr id="193" name="Google Shape;193;p42"/>
          <p:cNvSpPr txBox="1"/>
          <p:nvPr>
            <p:ph idx="12" type="sldNum"/>
          </p:nvPr>
        </p:nvSpPr>
        <p:spPr>
          <a:xfrm>
            <a:off x="8623009" y="4581580"/>
            <a:ext cx="173400" cy="1770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700"/>
              <a:buFont typeface="Roboto Light"/>
              <a:buNone/>
              <a:defRPr sz="700"/>
            </a:lvl1pPr>
            <a:lvl2pPr indent="0" lvl="1" marL="0" algn="r">
              <a:lnSpc>
                <a:spcPct val="100000"/>
              </a:lnSpc>
              <a:spcBef>
                <a:spcPts val="0"/>
              </a:spcBef>
              <a:spcAft>
                <a:spcPts val="0"/>
              </a:spcAft>
              <a:buClr>
                <a:srgbClr val="888888"/>
              </a:buClr>
              <a:buSzPts val="700"/>
              <a:buFont typeface="Roboto Light"/>
              <a:buNone/>
              <a:defRPr sz="700"/>
            </a:lvl2pPr>
            <a:lvl3pPr indent="0" lvl="2" marL="0" algn="r">
              <a:lnSpc>
                <a:spcPct val="100000"/>
              </a:lnSpc>
              <a:spcBef>
                <a:spcPts val="0"/>
              </a:spcBef>
              <a:spcAft>
                <a:spcPts val="0"/>
              </a:spcAft>
              <a:buClr>
                <a:srgbClr val="888888"/>
              </a:buClr>
              <a:buSzPts val="700"/>
              <a:buFont typeface="Roboto Light"/>
              <a:buNone/>
              <a:defRPr sz="700"/>
            </a:lvl3pPr>
            <a:lvl4pPr indent="0" lvl="3" marL="0" algn="r">
              <a:lnSpc>
                <a:spcPct val="100000"/>
              </a:lnSpc>
              <a:spcBef>
                <a:spcPts val="0"/>
              </a:spcBef>
              <a:spcAft>
                <a:spcPts val="0"/>
              </a:spcAft>
              <a:buClr>
                <a:srgbClr val="888888"/>
              </a:buClr>
              <a:buSzPts val="700"/>
              <a:buFont typeface="Roboto Light"/>
              <a:buNone/>
              <a:defRPr sz="700"/>
            </a:lvl4pPr>
            <a:lvl5pPr indent="0" lvl="4" marL="0" algn="r">
              <a:lnSpc>
                <a:spcPct val="100000"/>
              </a:lnSpc>
              <a:spcBef>
                <a:spcPts val="0"/>
              </a:spcBef>
              <a:spcAft>
                <a:spcPts val="0"/>
              </a:spcAft>
              <a:buClr>
                <a:srgbClr val="888888"/>
              </a:buClr>
              <a:buSzPts val="700"/>
              <a:buFont typeface="Roboto Light"/>
              <a:buNone/>
              <a:defRPr sz="700"/>
            </a:lvl5pPr>
            <a:lvl6pPr indent="0" lvl="5" marL="0" algn="r">
              <a:lnSpc>
                <a:spcPct val="100000"/>
              </a:lnSpc>
              <a:spcBef>
                <a:spcPts val="0"/>
              </a:spcBef>
              <a:spcAft>
                <a:spcPts val="0"/>
              </a:spcAft>
              <a:buClr>
                <a:srgbClr val="888888"/>
              </a:buClr>
              <a:buSzPts val="700"/>
              <a:buFont typeface="Roboto Light"/>
              <a:buNone/>
              <a:defRPr sz="700"/>
            </a:lvl6pPr>
            <a:lvl7pPr indent="0" lvl="6" marL="0" algn="r">
              <a:lnSpc>
                <a:spcPct val="100000"/>
              </a:lnSpc>
              <a:spcBef>
                <a:spcPts val="0"/>
              </a:spcBef>
              <a:spcAft>
                <a:spcPts val="0"/>
              </a:spcAft>
              <a:buClr>
                <a:srgbClr val="888888"/>
              </a:buClr>
              <a:buSzPts val="700"/>
              <a:buFont typeface="Roboto Light"/>
              <a:buNone/>
              <a:defRPr sz="700"/>
            </a:lvl7pPr>
            <a:lvl8pPr indent="0" lvl="7" marL="0" algn="r">
              <a:lnSpc>
                <a:spcPct val="100000"/>
              </a:lnSpc>
              <a:spcBef>
                <a:spcPts val="0"/>
              </a:spcBef>
              <a:spcAft>
                <a:spcPts val="0"/>
              </a:spcAft>
              <a:buClr>
                <a:srgbClr val="888888"/>
              </a:buClr>
              <a:buSzPts val="700"/>
              <a:buFont typeface="Roboto Light"/>
              <a:buNone/>
              <a:defRPr sz="700"/>
            </a:lvl8pPr>
            <a:lvl9pPr indent="0" lvl="8" marL="0" algn="r">
              <a:lnSpc>
                <a:spcPct val="100000"/>
              </a:lnSpc>
              <a:spcBef>
                <a:spcPts val="0"/>
              </a:spcBef>
              <a:spcAft>
                <a:spcPts val="0"/>
              </a:spcAft>
              <a:buClr>
                <a:srgbClr val="888888"/>
              </a:buClr>
              <a:buSzPts val="700"/>
              <a:buFont typeface="Roboto Light"/>
              <a:buNone/>
              <a:defRPr sz="700"/>
            </a:lvl9pPr>
          </a:lstStyle>
          <a:p>
            <a:pPr indent="0" lvl="0" marL="0" rtl="0" algn="r">
              <a:spcBef>
                <a:spcPts val="0"/>
              </a:spcBef>
              <a:spcAft>
                <a:spcPts val="0"/>
              </a:spcAft>
              <a:buNone/>
            </a:pPr>
            <a:fld id="{00000000-1234-1234-1234-123412341234}" type="slidenum">
              <a:rPr lang="en"/>
              <a:t>‹#›</a:t>
            </a:fld>
            <a:endParaRPr b="0" i="0" u="none" cap="none" strike="noStrike">
              <a:solidFill>
                <a:srgbClr val="888888"/>
              </a:solidFill>
              <a:latin typeface="Roboto Light"/>
              <a:ea typeface="Roboto Light"/>
              <a:cs typeface="Roboto Light"/>
              <a:sym typeface="Roboto Light"/>
            </a:endParaRPr>
          </a:p>
        </p:txBody>
      </p:sp>
      <p:sp>
        <p:nvSpPr>
          <p:cNvPr id="194" name="Google Shape;194;p42"/>
          <p:cNvSpPr txBox="1"/>
          <p:nvPr>
            <p:ph type="title"/>
          </p:nvPr>
        </p:nvSpPr>
        <p:spPr>
          <a:xfrm>
            <a:off x="1562100" y="463761"/>
            <a:ext cx="6788400" cy="453000"/>
          </a:xfrm>
          <a:prstGeom prst="rect">
            <a:avLst/>
          </a:prstGeom>
          <a:noFill/>
          <a:ln>
            <a:noFill/>
          </a:ln>
        </p:spPr>
        <p:txBody>
          <a:bodyPr anchorCtr="0" anchor="ctr" bIns="34275" lIns="34275" spcFirstLastPara="1" rIns="34275" wrap="square" tIns="34275">
            <a:normAutofit/>
          </a:bodyPr>
          <a:lstStyle>
            <a:lvl1pPr lvl="0" algn="l">
              <a:lnSpc>
                <a:spcPct val="90000"/>
              </a:lnSpc>
              <a:spcBef>
                <a:spcPts val="0"/>
              </a:spcBef>
              <a:spcAft>
                <a:spcPts val="0"/>
              </a:spcAft>
              <a:buClr>
                <a:srgbClr val="3C3C3B"/>
              </a:buClr>
              <a:buSzPts val="2600"/>
              <a:buFont typeface="Economica"/>
              <a:buNone/>
              <a:defRPr b="1" sz="2600">
                <a:solidFill>
                  <a:srgbClr val="3C3C3B"/>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195" name="Google Shape;195;p42"/>
          <p:cNvSpPr txBox="1"/>
          <p:nvPr>
            <p:ph idx="1" type="body"/>
          </p:nvPr>
        </p:nvSpPr>
        <p:spPr>
          <a:xfrm>
            <a:off x="1562102" y="996011"/>
            <a:ext cx="6788400" cy="2736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800"/>
              </a:spcBef>
              <a:spcAft>
                <a:spcPts val="0"/>
              </a:spcAft>
              <a:buClr>
                <a:srgbClr val="3C3C3B"/>
              </a:buClr>
              <a:buSzPts val="1500"/>
              <a:buFont typeface="Roboto Light"/>
              <a:buNone/>
              <a:defRPr sz="1500">
                <a:solidFill>
                  <a:srgbClr val="3C3C3B"/>
                </a:solidFill>
              </a:defRPr>
            </a:lvl1pPr>
            <a:lvl2pPr indent="-323850" lvl="1" marL="914400" algn="l">
              <a:lnSpc>
                <a:spcPct val="90000"/>
              </a:lnSpc>
              <a:spcBef>
                <a:spcPts val="800"/>
              </a:spcBef>
              <a:spcAft>
                <a:spcPts val="0"/>
              </a:spcAft>
              <a:buClr>
                <a:srgbClr val="3C3C3B"/>
              </a:buClr>
              <a:buSzPts val="1500"/>
              <a:buFont typeface="Roboto Light"/>
              <a:buChar char="•"/>
              <a:defRPr sz="1500">
                <a:solidFill>
                  <a:srgbClr val="3C3C3B"/>
                </a:solidFill>
              </a:defRPr>
            </a:lvl2pPr>
            <a:lvl3pPr indent="-323850" lvl="2" marL="1371600" algn="l">
              <a:lnSpc>
                <a:spcPct val="90000"/>
              </a:lnSpc>
              <a:spcBef>
                <a:spcPts val="800"/>
              </a:spcBef>
              <a:spcAft>
                <a:spcPts val="0"/>
              </a:spcAft>
              <a:buClr>
                <a:srgbClr val="3C3C3B"/>
              </a:buClr>
              <a:buSzPts val="1500"/>
              <a:buFont typeface="Roboto Light"/>
              <a:buChar char="•"/>
              <a:defRPr sz="1500">
                <a:solidFill>
                  <a:srgbClr val="3C3C3B"/>
                </a:solidFill>
              </a:defRPr>
            </a:lvl3pPr>
            <a:lvl4pPr indent="-323850" lvl="3" marL="1828800" algn="l">
              <a:lnSpc>
                <a:spcPct val="90000"/>
              </a:lnSpc>
              <a:spcBef>
                <a:spcPts val="800"/>
              </a:spcBef>
              <a:spcAft>
                <a:spcPts val="0"/>
              </a:spcAft>
              <a:buClr>
                <a:srgbClr val="3C3C3B"/>
              </a:buClr>
              <a:buSzPts val="1500"/>
              <a:buFont typeface="Roboto Light"/>
              <a:buChar char="•"/>
              <a:defRPr sz="1500">
                <a:solidFill>
                  <a:srgbClr val="3C3C3B"/>
                </a:solidFill>
              </a:defRPr>
            </a:lvl4pPr>
            <a:lvl5pPr indent="-323850" lvl="4" marL="2286000" algn="l">
              <a:lnSpc>
                <a:spcPct val="90000"/>
              </a:lnSpc>
              <a:spcBef>
                <a:spcPts val="800"/>
              </a:spcBef>
              <a:spcAft>
                <a:spcPts val="0"/>
              </a:spcAft>
              <a:buClr>
                <a:srgbClr val="3C3C3B"/>
              </a:buClr>
              <a:buSzPts val="1500"/>
              <a:buFont typeface="Roboto Light"/>
              <a:buChar char="•"/>
              <a:defRPr sz="1500">
                <a:solidFill>
                  <a:srgbClr val="3C3C3B"/>
                </a:solidFill>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196" name="Google Shape;196;p42"/>
          <p:cNvSpPr/>
          <p:nvPr>
            <p:ph idx="2" type="pic"/>
          </p:nvPr>
        </p:nvSpPr>
        <p:spPr>
          <a:xfrm>
            <a:off x="1562099" y="1463435"/>
            <a:ext cx="6788400" cy="2784600"/>
          </a:xfrm>
          <a:prstGeom prst="rect">
            <a:avLst/>
          </a:prstGeom>
          <a:noFill/>
          <a:ln>
            <a:noFill/>
          </a:ln>
        </p:spPr>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Page 2">
  <p:cSld name="Image Page 2">
    <p:spTree>
      <p:nvGrpSpPr>
        <p:cNvPr id="197" name="Shape 197"/>
        <p:cNvGrpSpPr/>
        <p:nvPr/>
      </p:nvGrpSpPr>
      <p:grpSpPr>
        <a:xfrm>
          <a:off x="0" y="0"/>
          <a:ext cx="0" cy="0"/>
          <a:chOff x="0" y="0"/>
          <a:chExt cx="0" cy="0"/>
        </a:xfrm>
      </p:grpSpPr>
      <p:sp>
        <p:nvSpPr>
          <p:cNvPr id="198" name="Google Shape;198;p43"/>
          <p:cNvSpPr/>
          <p:nvPr>
            <p:ph idx="2" type="pic"/>
          </p:nvPr>
        </p:nvSpPr>
        <p:spPr>
          <a:xfrm>
            <a:off x="0" y="1"/>
            <a:ext cx="9144000" cy="5143500"/>
          </a:xfrm>
          <a:prstGeom prst="rect">
            <a:avLst/>
          </a:prstGeom>
          <a:noFill/>
          <a:ln>
            <a:noFill/>
          </a:ln>
        </p:spPr>
      </p:sp>
      <p:sp>
        <p:nvSpPr>
          <p:cNvPr id="199" name="Google Shape;199;p43"/>
          <p:cNvSpPr txBox="1"/>
          <p:nvPr>
            <p:ph idx="1" type="body"/>
          </p:nvPr>
        </p:nvSpPr>
        <p:spPr>
          <a:xfrm>
            <a:off x="248627" y="4184161"/>
            <a:ext cx="1234500" cy="755100"/>
          </a:xfrm>
          <a:prstGeom prst="rect">
            <a:avLst/>
          </a:prstGeom>
          <a:blipFill rotWithShape="1">
            <a:blip r:embed="rId2">
              <a:alphaModFix/>
            </a:blip>
            <a:stretch>
              <a:fillRect b="0" l="0" r="0" t="0"/>
            </a:stretch>
          </a:blipFill>
          <a:ln>
            <a:noFill/>
          </a:ln>
        </p:spPr>
        <p:txBody>
          <a:bodyPr anchorCtr="0" anchor="t" bIns="34275" lIns="34275" spcFirstLastPara="1" rIns="34275" wrap="square" tIns="34275">
            <a:normAutofit/>
          </a:bodyPr>
          <a:lstStyle>
            <a:lvl1pPr indent="-228600" lvl="0" marL="457200" algn="l">
              <a:lnSpc>
                <a:spcPct val="90000"/>
              </a:lnSpc>
              <a:spcBef>
                <a:spcPts val="800"/>
              </a:spcBef>
              <a:spcAft>
                <a:spcPts val="0"/>
              </a:spcAft>
              <a:buSzPts val="1400"/>
              <a:buNone/>
              <a:defRPr/>
            </a:lvl1pPr>
            <a:lvl2pPr indent="-317500" lvl="1" marL="914400" algn="l">
              <a:lnSpc>
                <a:spcPct val="90000"/>
              </a:lnSpc>
              <a:spcBef>
                <a:spcPts val="800"/>
              </a:spcBef>
              <a:spcAft>
                <a:spcPts val="0"/>
              </a:spcAft>
              <a:buSzPts val="1400"/>
              <a:buChar char="•"/>
              <a:defRPr/>
            </a:lvl2pPr>
            <a:lvl3pPr indent="-317500" lvl="2" marL="1371600" algn="l">
              <a:lnSpc>
                <a:spcPct val="90000"/>
              </a:lnSpc>
              <a:spcBef>
                <a:spcPts val="800"/>
              </a:spcBef>
              <a:spcAft>
                <a:spcPts val="0"/>
              </a:spcAft>
              <a:buSzPts val="1400"/>
              <a:buChar char="•"/>
              <a:defRPr/>
            </a:lvl3pPr>
            <a:lvl4pPr indent="-317500" lvl="3" marL="1828800" algn="l">
              <a:lnSpc>
                <a:spcPct val="90000"/>
              </a:lnSpc>
              <a:spcBef>
                <a:spcPts val="800"/>
              </a:spcBef>
              <a:spcAft>
                <a:spcPts val="0"/>
              </a:spcAft>
              <a:buSzPts val="1400"/>
              <a:buChar char="•"/>
              <a:defRPr/>
            </a:lvl4pPr>
            <a:lvl5pPr indent="-317500" lvl="4" marL="2286000" algn="l">
              <a:lnSpc>
                <a:spcPct val="90000"/>
              </a:lnSpc>
              <a:spcBef>
                <a:spcPts val="800"/>
              </a:spcBef>
              <a:spcAft>
                <a:spcPts val="0"/>
              </a:spcAft>
              <a:buSzPts val="1400"/>
              <a:buChar char="•"/>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200" name="Google Shape;200;p43"/>
          <p:cNvSpPr txBox="1"/>
          <p:nvPr>
            <p:ph idx="12" type="sldNum"/>
          </p:nvPr>
        </p:nvSpPr>
        <p:spPr>
          <a:xfrm>
            <a:off x="4419600" y="4629150"/>
            <a:ext cx="2133600" cy="2079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1pPr>
            <a:lvl2pPr indent="0" lvl="1"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2pPr>
            <a:lvl3pPr indent="0" lvl="2"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3pPr>
            <a:lvl4pPr indent="0" lvl="3"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4pPr>
            <a:lvl5pPr indent="0" lvl="4"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5pPr>
            <a:lvl6pPr indent="0" lvl="5"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6pPr>
            <a:lvl7pPr indent="0" lvl="6"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7pPr>
            <a:lvl8pPr indent="0" lvl="7"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8pPr>
            <a:lvl9pPr indent="0" lvl="8"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Page 2">
  <p:cSld name="Divider Page 2">
    <p:spTree>
      <p:nvGrpSpPr>
        <p:cNvPr id="201" name="Shape 201"/>
        <p:cNvGrpSpPr/>
        <p:nvPr/>
      </p:nvGrpSpPr>
      <p:grpSpPr>
        <a:xfrm>
          <a:off x="0" y="0"/>
          <a:ext cx="0" cy="0"/>
          <a:chOff x="0" y="0"/>
          <a:chExt cx="0" cy="0"/>
        </a:xfrm>
      </p:grpSpPr>
      <p:pic>
        <p:nvPicPr>
          <p:cNvPr descr="Afbeelding 5" id="202" name="Google Shape;202;p44"/>
          <p:cNvPicPr preferRelativeResize="0"/>
          <p:nvPr/>
        </p:nvPicPr>
        <p:blipFill rotWithShape="1">
          <a:blip r:embed="rId2">
            <a:alphaModFix/>
          </a:blip>
          <a:srcRect b="0" l="0" r="0" t="0"/>
          <a:stretch/>
        </p:blipFill>
        <p:spPr>
          <a:xfrm>
            <a:off x="4574207" y="0"/>
            <a:ext cx="4567586" cy="5143500"/>
          </a:xfrm>
          <a:prstGeom prst="rect">
            <a:avLst/>
          </a:prstGeom>
          <a:noFill/>
          <a:ln>
            <a:noFill/>
          </a:ln>
        </p:spPr>
      </p:pic>
      <p:sp>
        <p:nvSpPr>
          <p:cNvPr id="203" name="Google Shape;203;p44"/>
          <p:cNvSpPr/>
          <p:nvPr>
            <p:ph idx="2" type="pic"/>
          </p:nvPr>
        </p:nvSpPr>
        <p:spPr>
          <a:xfrm>
            <a:off x="0" y="1"/>
            <a:ext cx="4572000" cy="5143500"/>
          </a:xfrm>
          <a:prstGeom prst="rect">
            <a:avLst/>
          </a:prstGeom>
          <a:noFill/>
          <a:ln>
            <a:noFill/>
          </a:ln>
        </p:spPr>
      </p:sp>
      <p:sp>
        <p:nvSpPr>
          <p:cNvPr id="204" name="Google Shape;204;p44"/>
          <p:cNvSpPr txBox="1"/>
          <p:nvPr>
            <p:ph idx="1" type="body"/>
          </p:nvPr>
        </p:nvSpPr>
        <p:spPr>
          <a:xfrm>
            <a:off x="248627" y="4184161"/>
            <a:ext cx="1234500" cy="755100"/>
          </a:xfrm>
          <a:prstGeom prst="rect">
            <a:avLst/>
          </a:prstGeom>
          <a:blipFill rotWithShape="1">
            <a:blip r:embed="rId3">
              <a:alphaModFix/>
            </a:blip>
            <a:stretch>
              <a:fillRect b="0" l="0" r="0" t="0"/>
            </a:stretch>
          </a:blipFill>
          <a:ln>
            <a:noFill/>
          </a:ln>
        </p:spPr>
        <p:txBody>
          <a:bodyPr anchorCtr="0" anchor="t" bIns="34275" lIns="34275" spcFirstLastPara="1" rIns="34275" wrap="square" tIns="34275">
            <a:normAutofit/>
          </a:bodyPr>
          <a:lstStyle>
            <a:lvl1pPr indent="-228600" lvl="0" marL="457200" algn="l">
              <a:lnSpc>
                <a:spcPct val="90000"/>
              </a:lnSpc>
              <a:spcBef>
                <a:spcPts val="800"/>
              </a:spcBef>
              <a:spcAft>
                <a:spcPts val="0"/>
              </a:spcAft>
              <a:buSzPts val="1400"/>
              <a:buNone/>
              <a:defRPr/>
            </a:lvl1pPr>
            <a:lvl2pPr indent="-317500" lvl="1" marL="914400" algn="l">
              <a:lnSpc>
                <a:spcPct val="90000"/>
              </a:lnSpc>
              <a:spcBef>
                <a:spcPts val="800"/>
              </a:spcBef>
              <a:spcAft>
                <a:spcPts val="0"/>
              </a:spcAft>
              <a:buSzPts val="1400"/>
              <a:buChar char="•"/>
              <a:defRPr/>
            </a:lvl2pPr>
            <a:lvl3pPr indent="-317500" lvl="2" marL="1371600" algn="l">
              <a:lnSpc>
                <a:spcPct val="90000"/>
              </a:lnSpc>
              <a:spcBef>
                <a:spcPts val="800"/>
              </a:spcBef>
              <a:spcAft>
                <a:spcPts val="0"/>
              </a:spcAft>
              <a:buSzPts val="1400"/>
              <a:buChar char="•"/>
              <a:defRPr/>
            </a:lvl3pPr>
            <a:lvl4pPr indent="-317500" lvl="3" marL="1828800" algn="l">
              <a:lnSpc>
                <a:spcPct val="90000"/>
              </a:lnSpc>
              <a:spcBef>
                <a:spcPts val="800"/>
              </a:spcBef>
              <a:spcAft>
                <a:spcPts val="0"/>
              </a:spcAft>
              <a:buSzPts val="1400"/>
              <a:buChar char="•"/>
              <a:defRPr/>
            </a:lvl4pPr>
            <a:lvl5pPr indent="-317500" lvl="4" marL="2286000" algn="l">
              <a:lnSpc>
                <a:spcPct val="90000"/>
              </a:lnSpc>
              <a:spcBef>
                <a:spcPts val="800"/>
              </a:spcBef>
              <a:spcAft>
                <a:spcPts val="0"/>
              </a:spcAft>
              <a:buSzPts val="1400"/>
              <a:buChar char="•"/>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205" name="Google Shape;205;p44"/>
          <p:cNvSpPr txBox="1"/>
          <p:nvPr>
            <p:ph type="title"/>
          </p:nvPr>
        </p:nvSpPr>
        <p:spPr>
          <a:xfrm>
            <a:off x="4915967" y="462092"/>
            <a:ext cx="3889800" cy="453000"/>
          </a:xfrm>
          <a:prstGeom prst="rect">
            <a:avLst/>
          </a:prstGeom>
          <a:noFill/>
          <a:ln>
            <a:noFill/>
          </a:ln>
        </p:spPr>
        <p:txBody>
          <a:bodyPr anchorCtr="0" anchor="ctr" bIns="34275" lIns="34275" spcFirstLastPara="1" rIns="34275" wrap="square" tIns="34275">
            <a:normAutofit/>
          </a:bodyPr>
          <a:lstStyle>
            <a:lvl1pPr lvl="0" algn="l">
              <a:lnSpc>
                <a:spcPct val="90000"/>
              </a:lnSpc>
              <a:spcBef>
                <a:spcPts val="0"/>
              </a:spcBef>
              <a:spcAft>
                <a:spcPts val="0"/>
              </a:spcAft>
              <a:buClr>
                <a:srgbClr val="262626"/>
              </a:buClr>
              <a:buSzPts val="2600"/>
              <a:buFont typeface="Economica"/>
              <a:buNone/>
              <a:defRPr b="1" sz="2600">
                <a:solidFill>
                  <a:srgbClr val="262626"/>
                </a:solidFill>
                <a:latin typeface="Economica"/>
                <a:ea typeface="Economica"/>
                <a:cs typeface="Economica"/>
                <a:sym typeface="Economica"/>
              </a:defRPr>
            </a:lvl1pPr>
            <a:lvl2pPr lvl="1" algn="l">
              <a:lnSpc>
                <a:spcPct val="90000"/>
              </a:lnSpc>
              <a:spcBef>
                <a:spcPts val="0"/>
              </a:spcBef>
              <a:spcAft>
                <a:spcPts val="0"/>
              </a:spcAft>
              <a:buClr>
                <a:srgbClr val="000000"/>
              </a:buClr>
              <a:buSzPts val="1400"/>
              <a:buNone/>
              <a:defRPr/>
            </a:lvl2pPr>
            <a:lvl3pPr lvl="2" algn="l">
              <a:lnSpc>
                <a:spcPct val="90000"/>
              </a:lnSpc>
              <a:spcBef>
                <a:spcPts val="0"/>
              </a:spcBef>
              <a:spcAft>
                <a:spcPts val="0"/>
              </a:spcAft>
              <a:buClr>
                <a:srgbClr val="000000"/>
              </a:buClr>
              <a:buSzPts val="1400"/>
              <a:buNone/>
              <a:defRPr/>
            </a:lvl3pPr>
            <a:lvl4pPr lvl="3" algn="l">
              <a:lnSpc>
                <a:spcPct val="90000"/>
              </a:lnSpc>
              <a:spcBef>
                <a:spcPts val="0"/>
              </a:spcBef>
              <a:spcAft>
                <a:spcPts val="0"/>
              </a:spcAft>
              <a:buClr>
                <a:srgbClr val="000000"/>
              </a:buClr>
              <a:buSzPts val="1400"/>
              <a:buNone/>
              <a:defRPr/>
            </a:lvl4pPr>
            <a:lvl5pPr lvl="4" algn="l">
              <a:lnSpc>
                <a:spcPct val="90000"/>
              </a:lnSpc>
              <a:spcBef>
                <a:spcPts val="0"/>
              </a:spcBef>
              <a:spcAft>
                <a:spcPts val="0"/>
              </a:spcAft>
              <a:buClr>
                <a:srgbClr val="000000"/>
              </a:buClr>
              <a:buSzPts val="1400"/>
              <a:buNone/>
              <a:defRPr/>
            </a:lvl5pPr>
            <a:lvl6pPr lvl="5" algn="l">
              <a:lnSpc>
                <a:spcPct val="90000"/>
              </a:lnSpc>
              <a:spcBef>
                <a:spcPts val="0"/>
              </a:spcBef>
              <a:spcAft>
                <a:spcPts val="0"/>
              </a:spcAft>
              <a:buClr>
                <a:srgbClr val="000000"/>
              </a:buClr>
              <a:buSzPts val="1400"/>
              <a:buNone/>
              <a:defRPr/>
            </a:lvl6pPr>
            <a:lvl7pPr lvl="6" algn="l">
              <a:lnSpc>
                <a:spcPct val="90000"/>
              </a:lnSpc>
              <a:spcBef>
                <a:spcPts val="0"/>
              </a:spcBef>
              <a:spcAft>
                <a:spcPts val="0"/>
              </a:spcAft>
              <a:buClr>
                <a:srgbClr val="000000"/>
              </a:buClr>
              <a:buSzPts val="1400"/>
              <a:buNone/>
              <a:defRPr/>
            </a:lvl7pPr>
            <a:lvl8pPr lvl="7" algn="l">
              <a:lnSpc>
                <a:spcPct val="90000"/>
              </a:lnSpc>
              <a:spcBef>
                <a:spcPts val="0"/>
              </a:spcBef>
              <a:spcAft>
                <a:spcPts val="0"/>
              </a:spcAft>
              <a:buClr>
                <a:srgbClr val="000000"/>
              </a:buClr>
              <a:buSzPts val="1400"/>
              <a:buNone/>
              <a:defRPr/>
            </a:lvl8pPr>
            <a:lvl9pPr lvl="8" algn="l">
              <a:lnSpc>
                <a:spcPct val="90000"/>
              </a:lnSpc>
              <a:spcBef>
                <a:spcPts val="0"/>
              </a:spcBef>
              <a:spcAft>
                <a:spcPts val="0"/>
              </a:spcAft>
              <a:buClr>
                <a:srgbClr val="000000"/>
              </a:buClr>
              <a:buSzPts val="1400"/>
              <a:buNone/>
              <a:defRPr/>
            </a:lvl9pPr>
          </a:lstStyle>
          <a:p/>
        </p:txBody>
      </p:sp>
      <p:sp>
        <p:nvSpPr>
          <p:cNvPr id="206" name="Google Shape;206;p44"/>
          <p:cNvSpPr txBox="1"/>
          <p:nvPr>
            <p:ph idx="3" type="body"/>
          </p:nvPr>
        </p:nvSpPr>
        <p:spPr>
          <a:xfrm>
            <a:off x="4915967" y="994364"/>
            <a:ext cx="3889800" cy="273600"/>
          </a:xfrm>
          <a:prstGeom prst="rect">
            <a:avLst/>
          </a:prstGeom>
          <a:noFill/>
          <a:ln>
            <a:noFill/>
          </a:ln>
        </p:spPr>
        <p:txBody>
          <a:bodyPr anchorCtr="0" anchor="t" bIns="34275" lIns="34275" spcFirstLastPara="1" rIns="34275" wrap="square" tIns="34275">
            <a:normAutofit/>
          </a:bodyPr>
          <a:lstStyle>
            <a:lvl1pPr indent="-228600" lvl="0" marL="457200" algn="l">
              <a:lnSpc>
                <a:spcPct val="90000"/>
              </a:lnSpc>
              <a:spcBef>
                <a:spcPts val="700"/>
              </a:spcBef>
              <a:spcAft>
                <a:spcPts val="0"/>
              </a:spcAft>
              <a:buClr>
                <a:srgbClr val="262626"/>
              </a:buClr>
              <a:buSzPts val="1400"/>
              <a:buFont typeface="Roboto Light"/>
              <a:buNone/>
              <a:defRPr sz="1400">
                <a:solidFill>
                  <a:srgbClr val="262626"/>
                </a:solidFill>
              </a:defRPr>
            </a:lvl1pPr>
            <a:lvl2pPr indent="-317500" lvl="1" marL="914400" algn="l">
              <a:lnSpc>
                <a:spcPct val="90000"/>
              </a:lnSpc>
              <a:spcBef>
                <a:spcPts val="800"/>
              </a:spcBef>
              <a:spcAft>
                <a:spcPts val="0"/>
              </a:spcAft>
              <a:buSzPts val="1400"/>
              <a:buChar char="•"/>
              <a:defRPr/>
            </a:lvl2pPr>
            <a:lvl3pPr indent="-317500" lvl="2" marL="1371600" algn="l">
              <a:lnSpc>
                <a:spcPct val="90000"/>
              </a:lnSpc>
              <a:spcBef>
                <a:spcPts val="800"/>
              </a:spcBef>
              <a:spcAft>
                <a:spcPts val="0"/>
              </a:spcAft>
              <a:buSzPts val="1400"/>
              <a:buChar char="•"/>
              <a:defRPr/>
            </a:lvl3pPr>
            <a:lvl4pPr indent="-317500" lvl="3" marL="1828800" algn="l">
              <a:lnSpc>
                <a:spcPct val="90000"/>
              </a:lnSpc>
              <a:spcBef>
                <a:spcPts val="800"/>
              </a:spcBef>
              <a:spcAft>
                <a:spcPts val="0"/>
              </a:spcAft>
              <a:buSzPts val="1400"/>
              <a:buChar char="•"/>
              <a:defRPr/>
            </a:lvl4pPr>
            <a:lvl5pPr indent="-317500" lvl="4" marL="2286000" algn="l">
              <a:lnSpc>
                <a:spcPct val="90000"/>
              </a:lnSpc>
              <a:spcBef>
                <a:spcPts val="800"/>
              </a:spcBef>
              <a:spcAft>
                <a:spcPts val="0"/>
              </a:spcAft>
              <a:buSzPts val="1400"/>
              <a:buChar char="•"/>
              <a:defRPr/>
            </a:lvl5pPr>
            <a:lvl6pPr indent="-317500" lvl="5" marL="2743200" algn="l">
              <a:lnSpc>
                <a:spcPct val="90000"/>
              </a:lnSpc>
              <a:spcBef>
                <a:spcPts val="800"/>
              </a:spcBef>
              <a:spcAft>
                <a:spcPts val="0"/>
              </a:spcAft>
              <a:buSzPts val="1400"/>
              <a:buChar char="•"/>
              <a:defRPr/>
            </a:lvl6pPr>
            <a:lvl7pPr indent="-317500" lvl="6" marL="3200400" algn="l">
              <a:lnSpc>
                <a:spcPct val="90000"/>
              </a:lnSpc>
              <a:spcBef>
                <a:spcPts val="800"/>
              </a:spcBef>
              <a:spcAft>
                <a:spcPts val="0"/>
              </a:spcAft>
              <a:buSzPts val="1400"/>
              <a:buChar char="•"/>
              <a:defRPr/>
            </a:lvl7pPr>
            <a:lvl8pPr indent="-317500" lvl="7" marL="3657600" algn="l">
              <a:lnSpc>
                <a:spcPct val="90000"/>
              </a:lnSpc>
              <a:spcBef>
                <a:spcPts val="800"/>
              </a:spcBef>
              <a:spcAft>
                <a:spcPts val="0"/>
              </a:spcAft>
              <a:buSzPts val="1400"/>
              <a:buChar char="•"/>
              <a:defRPr/>
            </a:lvl8pPr>
            <a:lvl9pPr indent="-317500" lvl="8" marL="4114800" algn="l">
              <a:lnSpc>
                <a:spcPct val="90000"/>
              </a:lnSpc>
              <a:spcBef>
                <a:spcPts val="800"/>
              </a:spcBef>
              <a:spcAft>
                <a:spcPts val="0"/>
              </a:spcAft>
              <a:buSzPts val="1400"/>
              <a:buChar char="•"/>
              <a:defRPr/>
            </a:lvl9pPr>
          </a:lstStyle>
          <a:p/>
        </p:txBody>
      </p:sp>
      <p:sp>
        <p:nvSpPr>
          <p:cNvPr id="207" name="Google Shape;207;p44"/>
          <p:cNvSpPr txBox="1"/>
          <p:nvPr>
            <p:ph idx="12" type="sldNum"/>
          </p:nvPr>
        </p:nvSpPr>
        <p:spPr>
          <a:xfrm>
            <a:off x="4419600" y="4629150"/>
            <a:ext cx="2133600" cy="207900"/>
          </a:xfrm>
          <a:prstGeom prst="rect">
            <a:avLst/>
          </a:prstGeom>
          <a:noFill/>
          <a:ln>
            <a:noFill/>
          </a:ln>
        </p:spPr>
        <p:txBody>
          <a:bodyPr anchorCtr="0" anchor="ctr" bIns="34275" lIns="34275" spcFirstLastPara="1" rIns="34275" wrap="square" tIns="34275">
            <a:spAutoFit/>
          </a:bodyPr>
          <a:lstStyle>
            <a:lvl1pPr indent="0" lvl="0"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1pPr>
            <a:lvl2pPr indent="0" lvl="1"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2pPr>
            <a:lvl3pPr indent="0" lvl="2"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3pPr>
            <a:lvl4pPr indent="0" lvl="3"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4pPr>
            <a:lvl5pPr indent="0" lvl="4"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5pPr>
            <a:lvl6pPr indent="0" lvl="5"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6pPr>
            <a:lvl7pPr indent="0" lvl="6"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7pPr>
            <a:lvl8pPr indent="0" lvl="7"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8pPr>
            <a:lvl9pPr indent="0" lvl="8" marL="0" algn="r">
              <a:lnSpc>
                <a:spcPct val="100000"/>
              </a:lnSpc>
              <a:spcBef>
                <a:spcPts val="0"/>
              </a:spcBef>
              <a:spcAft>
                <a:spcPts val="0"/>
              </a:spcAft>
              <a:buClr>
                <a:srgbClr val="888888"/>
              </a:buClr>
              <a:buSzPts val="900"/>
              <a:buFont typeface="Roboto Light"/>
              <a:buNone/>
              <a:defRPr sz="900">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theme" Target="../theme/theme6.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theme" Target="../theme/theme4.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theme" Target="../theme/theme7.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27.xml"/><Relationship Id="rId10" Type="http://schemas.openxmlformats.org/officeDocument/2006/relationships/slideLayout" Target="../slideLayouts/slideLayout26.xml"/><Relationship Id="rId13" Type="http://schemas.openxmlformats.org/officeDocument/2006/relationships/theme" Target="../theme/theme3.xml"/><Relationship Id="rId12" Type="http://schemas.openxmlformats.org/officeDocument/2006/relationships/slideLayout" Target="../slideLayouts/slideLayout28.xml"/><Relationship Id="rId1" Type="http://schemas.openxmlformats.org/officeDocument/2006/relationships/slideLayout" Target="../slideLayouts/slideLayout17.xml"/><Relationship Id="rId2" Type="http://schemas.openxmlformats.org/officeDocument/2006/relationships/slideLayout" Target="../slideLayouts/slideLayout18.xml"/><Relationship Id="rId3" Type="http://schemas.openxmlformats.org/officeDocument/2006/relationships/slideLayout" Target="../slideLayouts/slideLayout19.xml"/><Relationship Id="rId4" Type="http://schemas.openxmlformats.org/officeDocument/2006/relationships/slideLayout" Target="../slideLayouts/slideLayout20.xml"/><Relationship Id="rId9" Type="http://schemas.openxmlformats.org/officeDocument/2006/relationships/slideLayout" Target="../slideLayouts/slideLayout25.xml"/><Relationship Id="rId5" Type="http://schemas.openxmlformats.org/officeDocument/2006/relationships/slideLayout" Target="../slideLayouts/slideLayout21.xml"/><Relationship Id="rId6" Type="http://schemas.openxmlformats.org/officeDocument/2006/relationships/slideLayout" Target="../slideLayouts/slideLayout22.xml"/><Relationship Id="rId7" Type="http://schemas.openxmlformats.org/officeDocument/2006/relationships/slideLayout" Target="../slideLayouts/slideLayout23.xml"/><Relationship Id="rId8"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11" Type="http://schemas.openxmlformats.org/officeDocument/2006/relationships/slideLayout" Target="../slideLayouts/slideLayout38.xml"/><Relationship Id="rId10" Type="http://schemas.openxmlformats.org/officeDocument/2006/relationships/slideLayout" Target="../slideLayouts/slideLayout37.xml"/><Relationship Id="rId12" Type="http://schemas.openxmlformats.org/officeDocument/2006/relationships/theme" Target="../theme/theme1.xml"/><Relationship Id="rId1" Type="http://schemas.openxmlformats.org/officeDocument/2006/relationships/image" Target="../media/image84.png"/><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9" Type="http://schemas.openxmlformats.org/officeDocument/2006/relationships/slideLayout" Target="../slideLayouts/slideLayout36.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 name="Shape 63"/>
        <p:cNvGrpSpPr/>
        <p:nvPr/>
      </p:nvGrpSpPr>
      <p:grpSpPr>
        <a:xfrm>
          <a:off x="0" y="0"/>
          <a:ext cx="0" cy="0"/>
          <a:chOff x="0" y="0"/>
          <a:chExt cx="0" cy="0"/>
        </a:xfrm>
      </p:grpSpPr>
      <p:sp>
        <p:nvSpPr>
          <p:cNvPr id="64" name="Google Shape;64;p15"/>
          <p:cNvSpPr txBox="1"/>
          <p:nvPr>
            <p:ph type="title"/>
          </p:nvPr>
        </p:nvSpPr>
        <p:spPr>
          <a:xfrm>
            <a:off x="457110" y="205740"/>
            <a:ext cx="8228250" cy="85563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65" name="Google Shape;65;p15"/>
          <p:cNvSpPr txBox="1"/>
          <p:nvPr>
            <p:ph idx="11" type="ftr"/>
          </p:nvPr>
        </p:nvSpPr>
        <p:spPr>
          <a:xfrm>
            <a:off x="3028860" y="4767390"/>
            <a:ext cx="3084750" cy="27243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Times New Roman"/>
              <a:buNone/>
              <a:defRPr b="0" i="0" sz="11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66" name="Google Shape;66;p15"/>
          <p:cNvSpPr txBox="1"/>
          <p:nvPr>
            <p:ph idx="12" type="sldNum"/>
          </p:nvPr>
        </p:nvSpPr>
        <p:spPr>
          <a:xfrm>
            <a:off x="6457860" y="4767390"/>
            <a:ext cx="2056050" cy="27243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solidFill>
                <a:srgbClr val="000000"/>
              </a:solidFill>
              <a:latin typeface="Times New Roman"/>
              <a:ea typeface="Times New Roman"/>
              <a:cs typeface="Times New Roman"/>
              <a:sym typeface="Times New Roman"/>
            </a:endParaRPr>
          </a:p>
        </p:txBody>
      </p:sp>
      <p:sp>
        <p:nvSpPr>
          <p:cNvPr id="67" name="Google Shape;67;p15"/>
          <p:cNvSpPr txBox="1"/>
          <p:nvPr>
            <p:ph idx="10" type="dt"/>
          </p:nvPr>
        </p:nvSpPr>
        <p:spPr>
          <a:xfrm>
            <a:off x="628560" y="4767390"/>
            <a:ext cx="2056050" cy="27243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Clr>
                <a:srgbClr val="000000"/>
              </a:buClr>
              <a:buSzPts val="1100"/>
              <a:buFont typeface="Times New Roman"/>
              <a:buNone/>
              <a:defRPr b="0" i="0" sz="11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68" name="Google Shape;68;p15"/>
          <p:cNvSpPr txBox="1"/>
          <p:nvPr>
            <p:ph idx="1" type="body"/>
          </p:nvPr>
        </p:nvSpPr>
        <p:spPr>
          <a:xfrm>
            <a:off x="457110" y="1203390"/>
            <a:ext cx="822933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spTree>
  </p:cSld>
  <p:clrMap accent1="accent1" accent2="accent2" accent3="accent3" accent4="accent4" accent5="accent5" accent6="accent6" bg1="lt1" bg2="dk2" tx1="dk1" tx2="lt2" folHlink="folHlink" hlink="hlink"/>
  <p:sldLayoutIdLst>
    <p:sldLayoutId id="2147483661"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 name="Shape 75"/>
        <p:cNvGrpSpPr/>
        <p:nvPr/>
      </p:nvGrpSpPr>
      <p:grpSpPr>
        <a:xfrm>
          <a:off x="0" y="0"/>
          <a:ext cx="0" cy="0"/>
          <a:chOff x="0" y="0"/>
          <a:chExt cx="0" cy="0"/>
        </a:xfrm>
      </p:grpSpPr>
      <p:sp>
        <p:nvSpPr>
          <p:cNvPr id="76" name="Google Shape;76;p17"/>
          <p:cNvSpPr txBox="1"/>
          <p:nvPr>
            <p:ph idx="11" type="ftr"/>
          </p:nvPr>
        </p:nvSpPr>
        <p:spPr>
          <a:xfrm>
            <a:off x="3028860" y="4767390"/>
            <a:ext cx="3084750" cy="27243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Times New Roman"/>
              <a:buNone/>
              <a:defRPr b="0" i="0" sz="11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77" name="Google Shape;77;p17"/>
          <p:cNvSpPr txBox="1"/>
          <p:nvPr>
            <p:ph idx="12" type="sldNum"/>
          </p:nvPr>
        </p:nvSpPr>
        <p:spPr>
          <a:xfrm>
            <a:off x="6457860" y="4767390"/>
            <a:ext cx="2056050" cy="27243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solidFill>
                <a:srgbClr val="000000"/>
              </a:solidFill>
              <a:latin typeface="Times New Roman"/>
              <a:ea typeface="Times New Roman"/>
              <a:cs typeface="Times New Roman"/>
              <a:sym typeface="Times New Roman"/>
            </a:endParaRPr>
          </a:p>
        </p:txBody>
      </p:sp>
      <p:sp>
        <p:nvSpPr>
          <p:cNvPr id="78" name="Google Shape;78;p17"/>
          <p:cNvSpPr txBox="1"/>
          <p:nvPr>
            <p:ph idx="10" type="dt"/>
          </p:nvPr>
        </p:nvSpPr>
        <p:spPr>
          <a:xfrm>
            <a:off x="628560" y="4767390"/>
            <a:ext cx="2056050" cy="27243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Clr>
                <a:srgbClr val="000000"/>
              </a:buClr>
              <a:buSzPts val="1100"/>
              <a:buFont typeface="Times New Roman"/>
              <a:buNone/>
              <a:defRPr b="0" i="0" sz="11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79" name="Google Shape;79;p17"/>
          <p:cNvSpPr txBox="1"/>
          <p:nvPr>
            <p:ph type="title"/>
          </p:nvPr>
        </p:nvSpPr>
        <p:spPr>
          <a:xfrm>
            <a:off x="457110" y="205200"/>
            <a:ext cx="8229330" cy="85860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80" name="Google Shape;80;p17"/>
          <p:cNvSpPr txBox="1"/>
          <p:nvPr>
            <p:ph idx="1" type="body"/>
          </p:nvPr>
        </p:nvSpPr>
        <p:spPr>
          <a:xfrm>
            <a:off x="457110" y="1203390"/>
            <a:ext cx="822933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spTree>
  </p:cSld>
  <p:clrMap accent1="accent1" accent2="accent2" accent3="accent3" accent4="accent4" accent5="accent5" accent6="accent6" bg1="lt1" bg2="dk2" tx1="dk1" tx2="lt2" folHlink="folHlink" hlink="hlink"/>
  <p:sldLayoutIdLst>
    <p:sldLayoutId id="2147483662"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 name="Shape 85"/>
        <p:cNvGrpSpPr/>
        <p:nvPr/>
      </p:nvGrpSpPr>
      <p:grpSpPr>
        <a:xfrm>
          <a:off x="0" y="0"/>
          <a:ext cx="0" cy="0"/>
          <a:chOff x="0" y="0"/>
          <a:chExt cx="0" cy="0"/>
        </a:xfrm>
      </p:grpSpPr>
      <p:sp>
        <p:nvSpPr>
          <p:cNvPr id="86" name="Google Shape;86;p19"/>
          <p:cNvSpPr txBox="1"/>
          <p:nvPr>
            <p:ph type="title"/>
          </p:nvPr>
        </p:nvSpPr>
        <p:spPr>
          <a:xfrm>
            <a:off x="457110" y="205740"/>
            <a:ext cx="8228250" cy="855630"/>
          </a:xfrm>
          <a:prstGeom prst="rect">
            <a:avLst/>
          </a:prstGeom>
          <a:noFill/>
          <a:ln>
            <a:noFill/>
          </a:ln>
        </p:spPr>
        <p:txBody>
          <a:bodyPr anchorCtr="0" anchor="ctr" bIns="0" lIns="0" spcFirstLastPara="1" rIns="0" wrap="square" tIns="0">
            <a:noAutofit/>
          </a:bodyPr>
          <a:lstStyle>
            <a:lvl1pPr lvl="0" marR="0" rtl="0" algn="l">
              <a:spcBef>
                <a:spcPts val="0"/>
              </a:spcBef>
              <a:spcAft>
                <a:spcPts val="0"/>
              </a:spcAft>
              <a:buSzPts val="1100"/>
              <a:buNone/>
              <a:defRPr b="0" i="0" sz="1400" u="none" cap="none" strike="noStrike"/>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87" name="Google Shape;87;p19"/>
          <p:cNvSpPr txBox="1"/>
          <p:nvPr>
            <p:ph idx="11" type="ftr"/>
          </p:nvPr>
        </p:nvSpPr>
        <p:spPr>
          <a:xfrm>
            <a:off x="3028860" y="4767390"/>
            <a:ext cx="3084750" cy="27243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Times New Roman"/>
              <a:buNone/>
              <a:defRPr b="0" i="0" sz="11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88" name="Google Shape;88;p19"/>
          <p:cNvSpPr txBox="1"/>
          <p:nvPr>
            <p:ph idx="12" type="sldNum"/>
          </p:nvPr>
        </p:nvSpPr>
        <p:spPr>
          <a:xfrm>
            <a:off x="6457860" y="4767390"/>
            <a:ext cx="2056050" cy="272430"/>
          </a:xfrm>
          <a:prstGeom prst="rect">
            <a:avLst/>
          </a:prstGeom>
          <a:noFill/>
          <a:ln>
            <a:noFill/>
          </a:ln>
        </p:spPr>
        <p:txBody>
          <a:bodyPr anchorCtr="0" anchor="ctr" bIns="34275" lIns="68575" spcFirstLastPara="1" rIns="68575" wrap="square" tIns="34275">
            <a:noAutofit/>
          </a:bodyPr>
          <a:lstStyle>
            <a:lvl1pPr indent="0" lvl="0"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buClr>
                <a:srgbClr val="888888"/>
              </a:buClr>
              <a:buSzPts val="900"/>
              <a:buFont typeface="Calibri"/>
              <a:buNone/>
              <a:defRPr b="0" i="0" sz="9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solidFill>
                <a:srgbClr val="000000"/>
              </a:solidFill>
              <a:latin typeface="Times New Roman"/>
              <a:ea typeface="Times New Roman"/>
              <a:cs typeface="Times New Roman"/>
              <a:sym typeface="Times New Roman"/>
            </a:endParaRPr>
          </a:p>
        </p:txBody>
      </p:sp>
      <p:sp>
        <p:nvSpPr>
          <p:cNvPr id="89" name="Google Shape;89;p19"/>
          <p:cNvSpPr txBox="1"/>
          <p:nvPr>
            <p:ph idx="10" type="dt"/>
          </p:nvPr>
        </p:nvSpPr>
        <p:spPr>
          <a:xfrm>
            <a:off x="628560" y="4767390"/>
            <a:ext cx="2056050" cy="272430"/>
          </a:xfrm>
          <a:prstGeom prst="rect">
            <a:avLst/>
          </a:prstGeom>
          <a:noFill/>
          <a:ln>
            <a:noFill/>
          </a:ln>
        </p:spPr>
        <p:txBody>
          <a:bodyPr anchorCtr="0" anchor="ctr" bIns="34275" lIns="68575" spcFirstLastPara="1" rIns="68575" wrap="square" tIns="34275">
            <a:noAutofit/>
          </a:bodyPr>
          <a:lstStyle>
            <a:lvl1pPr lvl="0" marR="0" rtl="0" algn="l">
              <a:spcBef>
                <a:spcPts val="0"/>
              </a:spcBef>
              <a:spcAft>
                <a:spcPts val="0"/>
              </a:spcAft>
              <a:buClr>
                <a:srgbClr val="000000"/>
              </a:buClr>
              <a:buSzPts val="1100"/>
              <a:buFont typeface="Times New Roman"/>
              <a:buNone/>
              <a:defRPr b="0" i="0" sz="1100" u="none" cap="none" strike="noStrike">
                <a:solidFill>
                  <a:srgbClr val="000000"/>
                </a:solidFill>
                <a:latin typeface="Times New Roman"/>
                <a:ea typeface="Times New Roman"/>
                <a:cs typeface="Times New Roman"/>
                <a:sym typeface="Times New Roman"/>
              </a:defRPr>
            </a:lvl1pPr>
            <a:lvl2pPr lvl="1" marR="0" rtl="0" algn="l">
              <a:spcBef>
                <a:spcPts val="0"/>
              </a:spcBef>
              <a:spcAft>
                <a:spcPts val="0"/>
              </a:spcAft>
              <a:buSzPts val="1100"/>
              <a:buNone/>
              <a:defRPr b="0" i="0" sz="1400" u="none" cap="none" strike="noStrike"/>
            </a:lvl2pPr>
            <a:lvl3pPr lvl="2" marR="0" rtl="0" algn="l">
              <a:spcBef>
                <a:spcPts val="0"/>
              </a:spcBef>
              <a:spcAft>
                <a:spcPts val="0"/>
              </a:spcAft>
              <a:buSzPts val="1100"/>
              <a:buNone/>
              <a:defRPr b="0" i="0" sz="1400" u="none" cap="none" strike="noStrike"/>
            </a:lvl3pPr>
            <a:lvl4pPr lvl="3" marR="0" rtl="0" algn="l">
              <a:spcBef>
                <a:spcPts val="0"/>
              </a:spcBef>
              <a:spcAft>
                <a:spcPts val="0"/>
              </a:spcAft>
              <a:buSzPts val="1100"/>
              <a:buNone/>
              <a:defRPr b="0" i="0" sz="1400" u="none" cap="none" strike="noStrike"/>
            </a:lvl4pPr>
            <a:lvl5pPr lvl="4" marR="0" rtl="0" algn="l">
              <a:spcBef>
                <a:spcPts val="0"/>
              </a:spcBef>
              <a:spcAft>
                <a:spcPts val="0"/>
              </a:spcAft>
              <a:buSzPts val="1100"/>
              <a:buNone/>
              <a:defRPr b="0" i="0" sz="1400" u="none" cap="none" strike="noStrike"/>
            </a:lvl5pPr>
            <a:lvl6pPr lvl="5" marR="0" rtl="0" algn="l">
              <a:spcBef>
                <a:spcPts val="0"/>
              </a:spcBef>
              <a:spcAft>
                <a:spcPts val="0"/>
              </a:spcAft>
              <a:buSzPts val="1100"/>
              <a:buNone/>
              <a:defRPr b="0" i="0" sz="1400" u="none" cap="none" strike="noStrike"/>
            </a:lvl6pPr>
            <a:lvl7pPr lvl="6" marR="0" rtl="0" algn="l">
              <a:spcBef>
                <a:spcPts val="0"/>
              </a:spcBef>
              <a:spcAft>
                <a:spcPts val="0"/>
              </a:spcAft>
              <a:buSzPts val="1100"/>
              <a:buNone/>
              <a:defRPr b="0" i="0" sz="1400" u="none" cap="none" strike="noStrike"/>
            </a:lvl7pPr>
            <a:lvl8pPr lvl="7" marR="0" rtl="0" algn="l">
              <a:spcBef>
                <a:spcPts val="0"/>
              </a:spcBef>
              <a:spcAft>
                <a:spcPts val="0"/>
              </a:spcAft>
              <a:buSzPts val="1100"/>
              <a:buNone/>
              <a:defRPr b="0" i="0" sz="1400" u="none" cap="none" strike="noStrike"/>
            </a:lvl8pPr>
            <a:lvl9pPr lvl="8" marR="0" rtl="0" algn="l">
              <a:spcBef>
                <a:spcPts val="0"/>
              </a:spcBef>
              <a:spcAft>
                <a:spcPts val="0"/>
              </a:spcAft>
              <a:buSzPts val="1100"/>
              <a:buNone/>
              <a:defRPr b="0" i="0" sz="1400" u="none" cap="none" strike="noStrike"/>
            </a:lvl9pPr>
          </a:lstStyle>
          <a:p/>
        </p:txBody>
      </p:sp>
      <p:sp>
        <p:nvSpPr>
          <p:cNvPr id="90" name="Google Shape;90;p19"/>
          <p:cNvSpPr txBox="1"/>
          <p:nvPr>
            <p:ph idx="1" type="body"/>
          </p:nvPr>
        </p:nvSpPr>
        <p:spPr>
          <a:xfrm>
            <a:off x="457110" y="1203390"/>
            <a:ext cx="8229330" cy="2982960"/>
          </a:xfrm>
          <a:prstGeom prst="rect">
            <a:avLst/>
          </a:prstGeom>
          <a:noFill/>
          <a:ln>
            <a:noFill/>
          </a:ln>
        </p:spPr>
        <p:txBody>
          <a:bodyPr anchorCtr="0" anchor="t" bIns="0" lIns="0" spcFirstLastPara="1" rIns="0" wrap="square" tIns="0">
            <a:normAutofit/>
          </a:bodyPr>
          <a:lstStyle>
            <a:lvl1pPr indent="-228600" lvl="0" marL="457200" marR="0" rtl="0" algn="l">
              <a:spcBef>
                <a:spcPts val="0"/>
              </a:spcBef>
              <a:spcAft>
                <a:spcPts val="0"/>
              </a:spcAft>
              <a:buSzPts val="1100"/>
              <a:buNone/>
              <a:defRPr b="0" i="0" sz="1400" u="none" cap="none" strike="noStrike"/>
            </a:lvl1pPr>
            <a:lvl2pPr indent="-228600" lvl="1" marL="914400" marR="0" rtl="0" algn="l">
              <a:spcBef>
                <a:spcPts val="0"/>
              </a:spcBef>
              <a:spcAft>
                <a:spcPts val="0"/>
              </a:spcAft>
              <a:buSzPts val="1100"/>
              <a:buNone/>
              <a:defRPr b="0" i="0" sz="1400" u="none" cap="none" strike="noStrike"/>
            </a:lvl2pPr>
            <a:lvl3pPr indent="-228600" lvl="2" marL="1371600" marR="0" rtl="0" algn="l">
              <a:spcBef>
                <a:spcPts val="0"/>
              </a:spcBef>
              <a:spcAft>
                <a:spcPts val="0"/>
              </a:spcAft>
              <a:buSzPts val="1100"/>
              <a:buNone/>
              <a:defRPr b="0" i="0" sz="1400" u="none" cap="none" strike="noStrike"/>
            </a:lvl3pPr>
            <a:lvl4pPr indent="-228600" lvl="3" marL="1828800" marR="0" rtl="0" algn="l">
              <a:spcBef>
                <a:spcPts val="0"/>
              </a:spcBef>
              <a:spcAft>
                <a:spcPts val="0"/>
              </a:spcAft>
              <a:buSzPts val="1100"/>
              <a:buNone/>
              <a:defRPr b="0" i="0" sz="1400" u="none" cap="none" strike="noStrike"/>
            </a:lvl4pPr>
            <a:lvl5pPr indent="-228600" lvl="4" marL="2286000" marR="0" rtl="0" algn="l">
              <a:spcBef>
                <a:spcPts val="0"/>
              </a:spcBef>
              <a:spcAft>
                <a:spcPts val="0"/>
              </a:spcAft>
              <a:buSzPts val="1100"/>
              <a:buNone/>
              <a:defRPr b="0" i="0" sz="1400" u="none" cap="none" strike="noStrike"/>
            </a:lvl5pPr>
            <a:lvl6pPr indent="-228600" lvl="5" marL="2743200" marR="0" rtl="0" algn="l">
              <a:spcBef>
                <a:spcPts val="0"/>
              </a:spcBef>
              <a:spcAft>
                <a:spcPts val="0"/>
              </a:spcAft>
              <a:buSzPts val="1100"/>
              <a:buNone/>
              <a:defRPr b="0" i="0" sz="1400" u="none" cap="none" strike="noStrike"/>
            </a:lvl6pPr>
            <a:lvl7pPr indent="-228600" lvl="6" marL="3200400" marR="0" rtl="0" algn="l">
              <a:spcBef>
                <a:spcPts val="0"/>
              </a:spcBef>
              <a:spcAft>
                <a:spcPts val="0"/>
              </a:spcAft>
              <a:buSzPts val="1100"/>
              <a:buNone/>
              <a:defRPr b="0" i="0" sz="1400" u="none" cap="none" strike="noStrike"/>
            </a:lvl7pPr>
            <a:lvl8pPr indent="-228600" lvl="7" marL="3657600" marR="0" rtl="0" algn="l">
              <a:spcBef>
                <a:spcPts val="0"/>
              </a:spcBef>
              <a:spcAft>
                <a:spcPts val="0"/>
              </a:spcAft>
              <a:buSzPts val="1100"/>
              <a:buNone/>
              <a:defRPr b="0" i="0" sz="1400" u="none" cap="none" strike="noStrike"/>
            </a:lvl8pPr>
            <a:lvl9pPr indent="-228600" lvl="8" marL="4114800" marR="0" rtl="0" algn="l">
              <a:spcBef>
                <a:spcPts val="0"/>
              </a:spcBef>
              <a:spcAft>
                <a:spcPts val="0"/>
              </a:spcAft>
              <a:buSzPts val="1100"/>
              <a:buNone/>
              <a:defRPr b="0" i="0" sz="1400" u="none" cap="none" strike="noStrike"/>
            </a:lvl9pPr>
          </a:lstStyle>
          <a:p/>
        </p:txBody>
      </p:sp>
    </p:spTree>
  </p:cSld>
  <p:clrMap accent1="accent1" accent2="accent2" accent3="accent3" accent4="accent4" accent5="accent5" accent6="accent6" bg1="lt1" bg2="dk2" tx1="dk1" tx2="lt2" folHlink="folHlink" hlink="hlink"/>
  <p:sldLayoutIdLst>
    <p:sldLayoutId id="2147483663"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7" name="Shape 97"/>
        <p:cNvGrpSpPr/>
        <p:nvPr/>
      </p:nvGrpSpPr>
      <p:grpSpPr>
        <a:xfrm>
          <a:off x="0" y="0"/>
          <a:ext cx="0" cy="0"/>
          <a:chOff x="0" y="0"/>
          <a:chExt cx="0" cy="0"/>
        </a:xfrm>
      </p:grpSpPr>
      <p:sp>
        <p:nvSpPr>
          <p:cNvPr id="98" name="Google Shape;98;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99" name="Google Shape;99;p2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100" name="Google Shape;100;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8" name="Shape 148"/>
        <p:cNvGrpSpPr/>
        <p:nvPr/>
      </p:nvGrpSpPr>
      <p:grpSpPr>
        <a:xfrm>
          <a:off x="0" y="0"/>
          <a:ext cx="0" cy="0"/>
          <a:chOff x="0" y="0"/>
          <a:chExt cx="0" cy="0"/>
        </a:xfrm>
      </p:grpSpPr>
      <p:sp>
        <p:nvSpPr>
          <p:cNvPr id="149" name="Google Shape;149;p34"/>
          <p:cNvSpPr txBox="1"/>
          <p:nvPr>
            <p:ph idx="1" type="body"/>
          </p:nvPr>
        </p:nvSpPr>
        <p:spPr>
          <a:xfrm>
            <a:off x="248627" y="4184161"/>
            <a:ext cx="1234500" cy="755100"/>
          </a:xfrm>
          <a:prstGeom prst="rect">
            <a:avLst/>
          </a:prstGeom>
          <a:blipFill rotWithShape="1">
            <a:blip r:embed="rId1">
              <a:alphaModFix/>
            </a:blip>
            <a:stretch>
              <a:fillRect b="0" l="0" r="0" t="0"/>
            </a:stretch>
          </a:blipFill>
          <a:ln>
            <a:noFill/>
          </a:ln>
        </p:spPr>
        <p:txBody>
          <a:bodyPr anchorCtr="0" anchor="t" bIns="34275" lIns="34275" spcFirstLastPara="1" rIns="34275" wrap="square" tIns="34275">
            <a:normAutofit/>
          </a:bodyPr>
          <a:lstStyle>
            <a:lvl1pPr indent="-228600" lvl="0" marL="457200" marR="0" algn="l">
              <a:lnSpc>
                <a:spcPct val="90000"/>
              </a:lnSpc>
              <a:spcBef>
                <a:spcPts val="800"/>
              </a:spcBef>
              <a:spcAft>
                <a:spcPts val="0"/>
              </a:spcAft>
              <a:buSzPts val="100"/>
              <a:buFont typeface="Roboto Light"/>
              <a:buNone/>
              <a:defRPr b="0" i="0" sz="100" u="none" cap="none" strike="noStrike">
                <a:latin typeface="Roboto Light"/>
                <a:ea typeface="Roboto Light"/>
                <a:cs typeface="Roboto Light"/>
                <a:sym typeface="Roboto Light"/>
              </a:defRPr>
            </a:lvl1pPr>
            <a:lvl2pPr indent="-234950" lvl="1" marL="9144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2pPr>
            <a:lvl3pPr indent="-234950" lvl="2" marL="13716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3pPr>
            <a:lvl4pPr indent="-234950" lvl="3" marL="18288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4pPr>
            <a:lvl5pPr indent="-234950" lvl="4" marL="22860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5pPr>
            <a:lvl6pPr indent="-234950" lvl="5" marL="27432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6pPr>
            <a:lvl7pPr indent="-234950" lvl="6" marL="32004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7pPr>
            <a:lvl8pPr indent="-234950" lvl="7" marL="36576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8pPr>
            <a:lvl9pPr indent="-234950" lvl="8" marL="4114800" marR="0" algn="l">
              <a:lnSpc>
                <a:spcPct val="90000"/>
              </a:lnSpc>
              <a:spcBef>
                <a:spcPts val="800"/>
              </a:spcBef>
              <a:spcAft>
                <a:spcPts val="0"/>
              </a:spcAft>
              <a:buSzPts val="100"/>
              <a:buFont typeface="Roboto Light"/>
              <a:buChar char="•"/>
              <a:defRPr b="0" i="0" sz="100" u="none" cap="none" strike="noStrike">
                <a:latin typeface="Roboto Light"/>
                <a:ea typeface="Roboto Light"/>
                <a:cs typeface="Roboto Light"/>
                <a:sym typeface="Roboto Light"/>
              </a:defRPr>
            </a:lvl9pPr>
          </a:lstStyle>
          <a:p/>
        </p:txBody>
      </p:sp>
      <p:sp>
        <p:nvSpPr>
          <p:cNvPr id="150" name="Google Shape;150;p34"/>
          <p:cNvSpPr txBox="1"/>
          <p:nvPr>
            <p:ph type="title"/>
          </p:nvPr>
        </p:nvSpPr>
        <p:spPr>
          <a:xfrm>
            <a:off x="457200" y="0"/>
            <a:ext cx="8229600" cy="1269300"/>
          </a:xfrm>
          <a:prstGeom prst="rect">
            <a:avLst/>
          </a:prstGeom>
          <a:noFill/>
          <a:ln>
            <a:noFill/>
          </a:ln>
        </p:spPr>
        <p:txBody>
          <a:bodyPr anchorCtr="0" anchor="ctr" bIns="34275" lIns="34275" spcFirstLastPara="1" rIns="34275" wrap="square" tIns="34275">
            <a:normAutofit/>
          </a:bodyPr>
          <a:lstStyle>
            <a:lvl1pPr lvl="0"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1pPr>
            <a:lvl2pPr lvl="1"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2pPr>
            <a:lvl3pPr lvl="2"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3pPr>
            <a:lvl4pPr lvl="3"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4pPr>
            <a:lvl5pPr lvl="4"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5pPr>
            <a:lvl6pPr lvl="5"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6pPr>
            <a:lvl7pPr lvl="6"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7pPr>
            <a:lvl8pPr lvl="7"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8pPr>
            <a:lvl9pPr lvl="8" marR="0" algn="l">
              <a:lnSpc>
                <a:spcPct val="90000"/>
              </a:lnSpc>
              <a:spcBef>
                <a:spcPts val="0"/>
              </a:spcBef>
              <a:spcAft>
                <a:spcPts val="0"/>
              </a:spcAft>
              <a:buClr>
                <a:srgbClr val="000000"/>
              </a:buClr>
              <a:buSzPts val="3300"/>
              <a:buFont typeface="Roboto Light"/>
              <a:buNone/>
              <a:defRPr b="0" i="0" sz="3300" u="none" cap="none" strike="noStrike">
                <a:solidFill>
                  <a:srgbClr val="000000"/>
                </a:solidFill>
                <a:latin typeface="Roboto Light"/>
                <a:ea typeface="Roboto Light"/>
                <a:cs typeface="Roboto Light"/>
                <a:sym typeface="Roboto Light"/>
              </a:defRPr>
            </a:lvl9pPr>
          </a:lstStyle>
          <a:p/>
        </p:txBody>
      </p:sp>
      <p:sp>
        <p:nvSpPr>
          <p:cNvPr id="151" name="Google Shape;151;p34"/>
          <p:cNvSpPr txBox="1"/>
          <p:nvPr>
            <p:ph idx="12" type="sldNum"/>
          </p:nvPr>
        </p:nvSpPr>
        <p:spPr>
          <a:xfrm>
            <a:off x="4419600" y="4629150"/>
            <a:ext cx="2133600" cy="207900"/>
          </a:xfrm>
          <a:prstGeom prst="rect">
            <a:avLst/>
          </a:prstGeom>
          <a:noFill/>
          <a:ln>
            <a:noFill/>
          </a:ln>
        </p:spPr>
        <p:txBody>
          <a:bodyPr anchorCtr="0" anchor="ctr" bIns="34275" lIns="34275" spcFirstLastPara="1" rIns="34275" wrap="square" tIns="34275">
            <a:spAutoFit/>
          </a:bodyPr>
          <a:lstStyle>
            <a:lvl1pPr indent="0" lvl="0"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1pPr>
            <a:lvl2pPr indent="0" lvl="1"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2pPr>
            <a:lvl3pPr indent="0" lvl="2"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3pPr>
            <a:lvl4pPr indent="0" lvl="3"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4pPr>
            <a:lvl5pPr indent="0" lvl="4"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5pPr>
            <a:lvl6pPr indent="0" lvl="5"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6pPr>
            <a:lvl7pPr indent="0" lvl="6"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7pPr>
            <a:lvl8pPr indent="0" lvl="7"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8pPr>
            <a:lvl9pPr indent="0" lvl="8" marL="0" marR="0" algn="r">
              <a:lnSpc>
                <a:spcPct val="100000"/>
              </a:lnSpc>
              <a:spcBef>
                <a:spcPts val="0"/>
              </a:spcBef>
              <a:spcAft>
                <a:spcPts val="0"/>
              </a:spcAft>
              <a:buClr>
                <a:srgbClr val="888888"/>
              </a:buClr>
              <a:buSzPts val="900"/>
              <a:buFont typeface="Roboto Light"/>
              <a:buNone/>
              <a:defRPr b="0" i="0" sz="900" u="none" cap="none" strike="noStrike">
                <a:solidFill>
                  <a:srgbClr val="888888"/>
                </a:solidFill>
                <a:latin typeface="Roboto Light"/>
                <a:ea typeface="Roboto Light"/>
                <a:cs typeface="Roboto Light"/>
                <a:sym typeface="Roboto Ligh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1" Type="http://schemas.openxmlformats.org/officeDocument/2006/relationships/hyperlink" Target="https://oapen.hypotheses.org/524" TargetMode="External"/><Relationship Id="rId10" Type="http://schemas.openxmlformats.org/officeDocument/2006/relationships/hyperlink" Target="https://openscholarlyinfrastructure.org/" TargetMode="External"/><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26.png"/><Relationship Id="rId4" Type="http://schemas.openxmlformats.org/officeDocument/2006/relationships/image" Target="../media/image22.png"/><Relationship Id="rId9" Type="http://schemas.openxmlformats.org/officeDocument/2006/relationships/hyperlink" Target="https://oapen.org/blog/?link=https://oapen.hypotheses.org/621" TargetMode="External"/><Relationship Id="rId5" Type="http://schemas.openxmlformats.org/officeDocument/2006/relationships/image" Target="../media/image23.png"/><Relationship Id="rId6" Type="http://schemas.openxmlformats.org/officeDocument/2006/relationships/hyperlink" Target="http://www.oapen.org" TargetMode="External"/><Relationship Id="rId7" Type="http://schemas.openxmlformats.org/officeDocument/2006/relationships/hyperlink" Target="http://www.doabooks.org" TargetMode="External"/><Relationship Id="rId8" Type="http://schemas.openxmlformats.org/officeDocument/2006/relationships/hyperlink" Target="http://www.oabooks-toolkit.or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1.jpg"/><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27.jp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11" Type="http://schemas.openxmlformats.org/officeDocument/2006/relationships/image" Target="../media/image36.png"/><Relationship Id="rId10" Type="http://schemas.openxmlformats.org/officeDocument/2006/relationships/image" Target="../media/image47.jpg"/><Relationship Id="rId13" Type="http://schemas.openxmlformats.org/officeDocument/2006/relationships/image" Target="../media/image35.png"/><Relationship Id="rId12" Type="http://schemas.openxmlformats.org/officeDocument/2006/relationships/image" Target="../media/image42.png"/><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29.png"/><Relationship Id="rId4" Type="http://schemas.openxmlformats.org/officeDocument/2006/relationships/image" Target="../media/image30.jpg"/><Relationship Id="rId9" Type="http://schemas.openxmlformats.org/officeDocument/2006/relationships/image" Target="../media/image37.jpg"/><Relationship Id="rId15" Type="http://schemas.openxmlformats.org/officeDocument/2006/relationships/image" Target="../media/image40.jpg"/><Relationship Id="rId14" Type="http://schemas.openxmlformats.org/officeDocument/2006/relationships/image" Target="../media/image38.jpg"/><Relationship Id="rId5" Type="http://schemas.openxmlformats.org/officeDocument/2006/relationships/image" Target="../media/image32.png"/><Relationship Id="rId6" Type="http://schemas.openxmlformats.org/officeDocument/2006/relationships/image" Target="../media/image33.png"/><Relationship Id="rId7" Type="http://schemas.openxmlformats.org/officeDocument/2006/relationships/image" Target="../media/image31.jpg"/><Relationship Id="rId8" Type="http://schemas.openxmlformats.org/officeDocument/2006/relationships/image" Target="../media/image3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44.png"/><Relationship Id="rId4" Type="http://schemas.openxmlformats.org/officeDocument/2006/relationships/hyperlink" Target="https://www.youtube.com/watch?v=gACD9lTl8To"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hyperlink" Target="https://www.doabooks.org/en/doab/purpose-of-doab" TargetMode="External"/><Relationship Id="rId4" Type="http://schemas.openxmlformats.org/officeDocument/2006/relationships/hyperlink" Target="https://www.operas-eu.org/services/" TargetMode="External"/><Relationship Id="rId5" Type="http://schemas.openxmlformats.org/officeDocument/2006/relationships/image" Target="../media/image45.png"/><Relationship Id="rId6" Type="http://schemas.openxmlformats.org/officeDocument/2006/relationships/image" Target="../media/image4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hyperlink" Target="mailto:j.findanis@oapen.org" TargetMode="External"/><Relationship Id="rId4" Type="http://schemas.openxmlformats.org/officeDocument/2006/relationships/hyperlink" Target="mailto:s.sali@oapen.org" TargetMode="External"/><Relationship Id="rId5" Type="http://schemas.openxmlformats.org/officeDocument/2006/relationships/hyperlink" Target="https://www.linkedin.com/company/oapen-foundation/posts/?feedView=all" TargetMode="External"/><Relationship Id="rId6" Type="http://schemas.openxmlformats.org/officeDocument/2006/relationships/hyperlink" Target="https://bsky.app/profile/oapenbooks.bsky.social" TargetMode="External"/><Relationship Id="rId7" Type="http://schemas.openxmlformats.org/officeDocument/2006/relationships/hyperlink" Target="https://bsky.app/profile/doabooks.bsky.social" TargetMode="External"/><Relationship Id="rId8" Type="http://schemas.openxmlformats.org/officeDocument/2006/relationships/hyperlink" Target="https://www.linkedin.com/company/the-oapen-open-access-books-toolkit/?viewAsMember=true"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8.xml"/><Relationship Id="rId3" Type="http://schemas.openxmlformats.org/officeDocument/2006/relationships/image" Target="../media/image43.jpg"/><Relationship Id="rId4" Type="http://schemas.openxmlformats.org/officeDocument/2006/relationships/hyperlink" Target="https://unsplash.com/photos/bridge-photography-wYxmXU7pG_Y" TargetMode="External"/><Relationship Id="rId5" Type="http://schemas.openxmlformats.org/officeDocument/2006/relationships/hyperlink" Target="https://unsplash.com/photos/bridge-photography-wYxmXU7pG_Y?utm_content=creditCopyText&amp;utm_medium=referral&amp;utm_source=unsplash"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9.xml"/><Relationship Id="rId3" Type="http://schemas.openxmlformats.org/officeDocument/2006/relationships/image" Target="../media/image43.jpg"/><Relationship Id="rId4" Type="http://schemas.openxmlformats.org/officeDocument/2006/relationships/hyperlink" Target="https://unsplash.com/photos/bridge-photography-wYxmXU7pG_Y" TargetMode="External"/><Relationship Id="rId5" Type="http://schemas.openxmlformats.org/officeDocument/2006/relationships/hyperlink" Target="https://unsplash.com/photos/bridge-photography-wYxmXU7pG_Y?utm_content=creditCopyText&amp;utm_medium=referral&amp;utm_source=unsplash"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5.png"/><Relationship Id="rId4" Type="http://schemas.openxmlformats.org/officeDocument/2006/relationships/image" Target="../media/image1.png"/><Relationship Id="rId5" Type="http://schemas.openxmlformats.org/officeDocument/2006/relationships/image" Target="../media/image4.jpg"/><Relationship Id="rId6"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 Id="rId3" Type="http://schemas.openxmlformats.org/officeDocument/2006/relationships/image" Target="../media/image48.jpg"/><Relationship Id="rId4" Type="http://schemas.openxmlformats.org/officeDocument/2006/relationships/image" Target="../media/image46.png"/><Relationship Id="rId5" Type="http://schemas.openxmlformats.org/officeDocument/2006/relationships/hyperlink" Target="https://unsplash.com/photos/a-suspension-bridge-over-a-river-at-night-C8Et1BoDwI0" TargetMode="External"/><Relationship Id="rId6" Type="http://schemas.openxmlformats.org/officeDocument/2006/relationships/hyperlink" Target="https://unsplash.com/photos/bridge-photography-wYxmXU7pG_Y?utm_content=creditCopyText&amp;utm_medium=referral&amp;utm_source=unsplash" TargetMode="External"/><Relationship Id="rId7" Type="http://schemas.openxmlformats.org/officeDocument/2006/relationships/image" Target="../media/image5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20" Type="http://schemas.openxmlformats.org/officeDocument/2006/relationships/image" Target="../media/image65.png"/><Relationship Id="rId11" Type="http://schemas.openxmlformats.org/officeDocument/2006/relationships/image" Target="../media/image66.png"/><Relationship Id="rId10" Type="http://schemas.openxmlformats.org/officeDocument/2006/relationships/image" Target="../media/image57.jpg"/><Relationship Id="rId13" Type="http://schemas.openxmlformats.org/officeDocument/2006/relationships/image" Target="../media/image69.png"/><Relationship Id="rId12" Type="http://schemas.openxmlformats.org/officeDocument/2006/relationships/image" Target="../media/image56.png"/><Relationship Id="rId1" Type="http://schemas.openxmlformats.org/officeDocument/2006/relationships/slideLayout" Target="../slideLayouts/slideLayout30.xml"/><Relationship Id="rId2" Type="http://schemas.openxmlformats.org/officeDocument/2006/relationships/notesSlide" Target="../notesSlides/notesSlide23.xml"/><Relationship Id="rId3" Type="http://schemas.openxmlformats.org/officeDocument/2006/relationships/image" Target="../media/image52.png"/><Relationship Id="rId4" Type="http://schemas.openxmlformats.org/officeDocument/2006/relationships/image" Target="../media/image49.png"/><Relationship Id="rId9" Type="http://schemas.openxmlformats.org/officeDocument/2006/relationships/image" Target="../media/image61.png"/><Relationship Id="rId15" Type="http://schemas.openxmlformats.org/officeDocument/2006/relationships/image" Target="../media/image67.png"/><Relationship Id="rId14" Type="http://schemas.openxmlformats.org/officeDocument/2006/relationships/image" Target="../media/image58.png"/><Relationship Id="rId17" Type="http://schemas.openxmlformats.org/officeDocument/2006/relationships/image" Target="../media/image64.png"/><Relationship Id="rId16" Type="http://schemas.openxmlformats.org/officeDocument/2006/relationships/image" Target="../media/image62.png"/><Relationship Id="rId5" Type="http://schemas.openxmlformats.org/officeDocument/2006/relationships/image" Target="../media/image59.png"/><Relationship Id="rId19" Type="http://schemas.openxmlformats.org/officeDocument/2006/relationships/image" Target="../media/image68.png"/><Relationship Id="rId6" Type="http://schemas.openxmlformats.org/officeDocument/2006/relationships/image" Target="../media/image53.png"/><Relationship Id="rId18" Type="http://schemas.openxmlformats.org/officeDocument/2006/relationships/image" Target="../media/image74.png"/><Relationship Id="rId7" Type="http://schemas.openxmlformats.org/officeDocument/2006/relationships/image" Target="../media/image55.png"/><Relationship Id="rId8" Type="http://schemas.openxmlformats.org/officeDocument/2006/relationships/image" Target="../media/image60.png"/></Relationships>
</file>

<file path=ppt/slides/_rels/slide24.xml.rels><?xml version="1.0" encoding="UTF-8" standalone="yes"?><Relationships xmlns="http://schemas.openxmlformats.org/package/2006/relationships"><Relationship Id="rId20" Type="http://schemas.openxmlformats.org/officeDocument/2006/relationships/image" Target="../media/image86.png"/><Relationship Id="rId22" Type="http://schemas.openxmlformats.org/officeDocument/2006/relationships/image" Target="../media/image95.png"/><Relationship Id="rId21" Type="http://schemas.openxmlformats.org/officeDocument/2006/relationships/image" Target="../media/image87.png"/><Relationship Id="rId24" Type="http://schemas.openxmlformats.org/officeDocument/2006/relationships/image" Target="../media/image93.png"/><Relationship Id="rId23" Type="http://schemas.openxmlformats.org/officeDocument/2006/relationships/image" Target="../media/image91.png"/><Relationship Id="rId1" Type="http://schemas.openxmlformats.org/officeDocument/2006/relationships/slideLayout" Target="../slideLayouts/slideLayout31.xml"/><Relationship Id="rId2" Type="http://schemas.openxmlformats.org/officeDocument/2006/relationships/notesSlide" Target="../notesSlides/notesSlide24.xml"/><Relationship Id="rId3" Type="http://schemas.openxmlformats.org/officeDocument/2006/relationships/image" Target="../media/image92.jpg"/><Relationship Id="rId4" Type="http://schemas.openxmlformats.org/officeDocument/2006/relationships/image" Target="../media/image70.png"/><Relationship Id="rId9" Type="http://schemas.openxmlformats.org/officeDocument/2006/relationships/image" Target="../media/image79.png"/><Relationship Id="rId26" Type="http://schemas.openxmlformats.org/officeDocument/2006/relationships/image" Target="../media/image103.png"/><Relationship Id="rId25" Type="http://schemas.openxmlformats.org/officeDocument/2006/relationships/image" Target="../media/image94.png"/><Relationship Id="rId27" Type="http://schemas.openxmlformats.org/officeDocument/2006/relationships/image" Target="../media/image106.png"/><Relationship Id="rId5" Type="http://schemas.openxmlformats.org/officeDocument/2006/relationships/image" Target="../media/image77.png"/><Relationship Id="rId6" Type="http://schemas.openxmlformats.org/officeDocument/2006/relationships/image" Target="../media/image72.png"/><Relationship Id="rId7" Type="http://schemas.openxmlformats.org/officeDocument/2006/relationships/image" Target="../media/image78.png"/><Relationship Id="rId8" Type="http://schemas.openxmlformats.org/officeDocument/2006/relationships/image" Target="../media/image71.png"/><Relationship Id="rId11" Type="http://schemas.openxmlformats.org/officeDocument/2006/relationships/image" Target="../media/image82.png"/><Relationship Id="rId10" Type="http://schemas.openxmlformats.org/officeDocument/2006/relationships/image" Target="../media/image75.png"/><Relationship Id="rId13" Type="http://schemas.openxmlformats.org/officeDocument/2006/relationships/image" Target="../media/image113.png"/><Relationship Id="rId12" Type="http://schemas.openxmlformats.org/officeDocument/2006/relationships/image" Target="../media/image76.png"/><Relationship Id="rId15" Type="http://schemas.openxmlformats.org/officeDocument/2006/relationships/image" Target="../media/image80.png"/><Relationship Id="rId14" Type="http://schemas.openxmlformats.org/officeDocument/2006/relationships/image" Target="../media/image73.png"/><Relationship Id="rId17" Type="http://schemas.openxmlformats.org/officeDocument/2006/relationships/image" Target="../media/image81.png"/><Relationship Id="rId16" Type="http://schemas.openxmlformats.org/officeDocument/2006/relationships/image" Target="../media/image83.png"/><Relationship Id="rId19" Type="http://schemas.openxmlformats.org/officeDocument/2006/relationships/image" Target="../media/image90.png"/><Relationship Id="rId18" Type="http://schemas.openxmlformats.org/officeDocument/2006/relationships/image" Target="../media/image8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5.xml"/><Relationship Id="rId3" Type="http://schemas.openxmlformats.org/officeDocument/2006/relationships/hyperlink" Target="https://github.com/thoth-pub/thoth-omp-plugin"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7.xml"/><Relationship Id="rId3" Type="http://schemas.openxmlformats.org/officeDocument/2006/relationships/hyperlink" Target="https://nups.thoth.pub/books" TargetMode="External"/><Relationship Id="rId4" Type="http://schemas.openxmlformats.org/officeDocument/2006/relationships/image" Target="../media/image88.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8.xml"/><Relationship Id="rId3" Type="http://schemas.openxmlformats.org/officeDocument/2006/relationships/hyperlink" Target="https://doi.org/10.5281/zenodo.7075761" TargetMode="External"/><Relationship Id="rId4" Type="http://schemas.openxmlformats.org/officeDocument/2006/relationships/hyperlink" Target="https://doi.org/10.5281/zenodo.4622135"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29.xml"/><Relationship Id="rId3" Type="http://schemas.openxmlformats.org/officeDocument/2006/relationships/hyperlink" Target="mailto:info@thoth.pub" TargetMode="External"/><Relationship Id="rId4" Type="http://schemas.openxmlformats.org/officeDocument/2006/relationships/hyperlink" Target="https://thoth.pub/"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4.jpg"/><Relationship Id="rId4" Type="http://schemas.openxmlformats.org/officeDocument/2006/relationships/image" Target="../media/image114.png"/><Relationship Id="rId5" Type="http://schemas.openxmlformats.org/officeDocument/2006/relationships/image" Target="../media/image96.jpg"/><Relationship Id="rId6" Type="http://schemas.openxmlformats.org/officeDocument/2006/relationships/image" Target="../media/image10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97.jpg"/><Relationship Id="rId4" Type="http://schemas.openxmlformats.org/officeDocument/2006/relationships/image" Target="../media/image99.jpg"/><Relationship Id="rId9" Type="http://schemas.openxmlformats.org/officeDocument/2006/relationships/hyperlink" Target="https://openbookcollective.org/" TargetMode="External"/><Relationship Id="rId5" Type="http://schemas.openxmlformats.org/officeDocument/2006/relationships/image" Target="../media/image116.png"/><Relationship Id="rId6" Type="http://schemas.openxmlformats.org/officeDocument/2006/relationships/image" Target="../media/image107.png"/><Relationship Id="rId7" Type="http://schemas.openxmlformats.org/officeDocument/2006/relationships/image" Target="../media/image98.png"/><Relationship Id="rId8" Type="http://schemas.openxmlformats.org/officeDocument/2006/relationships/image" Target="../media/image100.jpg"/></Relationships>
</file>

<file path=ppt/slides/_rels/slide32.xml.rels><?xml version="1.0" encoding="UTF-8" standalone="yes"?><Relationships xmlns="http://schemas.openxmlformats.org/package/2006/relationships"><Relationship Id="rId20" Type="http://schemas.openxmlformats.org/officeDocument/2006/relationships/image" Target="../media/image124.jpg"/><Relationship Id="rId22" Type="http://schemas.openxmlformats.org/officeDocument/2006/relationships/image" Target="../media/image127.png"/><Relationship Id="rId21" Type="http://schemas.openxmlformats.org/officeDocument/2006/relationships/image" Target="../media/image118.png"/><Relationship Id="rId1" Type="http://schemas.openxmlformats.org/officeDocument/2006/relationships/slideLayout" Target="../slideLayouts/slideLayout15.xml"/><Relationship Id="rId2" Type="http://schemas.openxmlformats.org/officeDocument/2006/relationships/notesSlide" Target="../notesSlides/notesSlide32.xml"/><Relationship Id="rId3" Type="http://schemas.openxmlformats.org/officeDocument/2006/relationships/image" Target="../media/image117.png"/><Relationship Id="rId4" Type="http://schemas.openxmlformats.org/officeDocument/2006/relationships/image" Target="../media/image109.png"/><Relationship Id="rId9" Type="http://schemas.openxmlformats.org/officeDocument/2006/relationships/image" Target="../media/image108.png"/><Relationship Id="rId5" Type="http://schemas.openxmlformats.org/officeDocument/2006/relationships/image" Target="../media/image104.gif"/><Relationship Id="rId6" Type="http://schemas.openxmlformats.org/officeDocument/2006/relationships/image" Target="../media/image105.jpg"/><Relationship Id="rId7" Type="http://schemas.openxmlformats.org/officeDocument/2006/relationships/image" Target="../media/image110.png"/><Relationship Id="rId8" Type="http://schemas.openxmlformats.org/officeDocument/2006/relationships/image" Target="../media/image102.png"/><Relationship Id="rId11" Type="http://schemas.openxmlformats.org/officeDocument/2006/relationships/image" Target="../media/image111.png"/><Relationship Id="rId10" Type="http://schemas.openxmlformats.org/officeDocument/2006/relationships/image" Target="../media/image119.png"/><Relationship Id="rId13" Type="http://schemas.openxmlformats.org/officeDocument/2006/relationships/image" Target="../media/image120.png"/><Relationship Id="rId12" Type="http://schemas.openxmlformats.org/officeDocument/2006/relationships/image" Target="../media/image112.png"/><Relationship Id="rId15" Type="http://schemas.openxmlformats.org/officeDocument/2006/relationships/image" Target="../media/image129.png"/><Relationship Id="rId14" Type="http://schemas.openxmlformats.org/officeDocument/2006/relationships/image" Target="../media/image115.png"/><Relationship Id="rId17" Type="http://schemas.openxmlformats.org/officeDocument/2006/relationships/image" Target="../media/image123.png"/><Relationship Id="rId16" Type="http://schemas.openxmlformats.org/officeDocument/2006/relationships/image" Target="../media/image128.jpg"/><Relationship Id="rId19" Type="http://schemas.openxmlformats.org/officeDocument/2006/relationships/image" Target="../media/image121.jpg"/><Relationship Id="rId18" Type="http://schemas.openxmlformats.org/officeDocument/2006/relationships/image" Target="../media/image13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 Id="rId3" Type="http://schemas.openxmlformats.org/officeDocument/2006/relationships/image" Target="../media/image126.png"/><Relationship Id="rId4" Type="http://schemas.openxmlformats.org/officeDocument/2006/relationships/image" Target="../media/image122.png"/><Relationship Id="rId5" Type="http://schemas.openxmlformats.org/officeDocument/2006/relationships/image" Target="../media/image12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 Id="rId3" Type="http://schemas.openxmlformats.org/officeDocument/2006/relationships/image" Target="../media/image132.png"/><Relationship Id="rId4" Type="http://schemas.openxmlformats.org/officeDocument/2006/relationships/image" Target="../media/image13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138.png"/><Relationship Id="rId4" Type="http://schemas.openxmlformats.org/officeDocument/2006/relationships/image" Target="../media/image13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8.xml"/><Relationship Id="rId3" Type="http://schemas.openxmlformats.org/officeDocument/2006/relationships/image" Target="../media/image133.png"/><Relationship Id="rId4" Type="http://schemas.openxmlformats.org/officeDocument/2006/relationships/image" Target="../media/image13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9.xml"/><Relationship Id="rId3" Type="http://schemas.openxmlformats.org/officeDocument/2006/relationships/image" Target="../media/image1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0.xml"/><Relationship Id="rId3" Type="http://schemas.openxmlformats.org/officeDocument/2006/relationships/image" Target="../media/image13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1.xml"/><Relationship Id="rId3" Type="http://schemas.openxmlformats.org/officeDocument/2006/relationships/image" Target="../media/image13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2.xml"/><Relationship Id="rId3" Type="http://schemas.openxmlformats.org/officeDocument/2006/relationships/image" Target="../media/image1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0.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1" Type="http://schemas.openxmlformats.org/officeDocument/2006/relationships/image" Target="../media/image17.png"/><Relationship Id="rId10" Type="http://schemas.openxmlformats.org/officeDocument/2006/relationships/image" Target="../media/image16.png"/><Relationship Id="rId13" Type="http://schemas.openxmlformats.org/officeDocument/2006/relationships/image" Target="../media/image20.png"/><Relationship Id="rId12"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image" Target="../media/image13.png"/><Relationship Id="rId7" Type="http://schemas.openxmlformats.org/officeDocument/2006/relationships/image" Target="../media/image25.png"/><Relationship Id="rId8" Type="http://schemas.openxmlformats.org/officeDocument/2006/relationships/image" Target="../media/image1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hyperlink" Target="https://nups.thoth.pub/" TargetMode="External"/><Relationship Id="rId5"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1" name="Shape 211"/>
        <p:cNvGrpSpPr/>
        <p:nvPr/>
      </p:nvGrpSpPr>
      <p:grpSpPr>
        <a:xfrm>
          <a:off x="0" y="0"/>
          <a:ext cx="0" cy="0"/>
          <a:chOff x="0" y="0"/>
          <a:chExt cx="0" cy="0"/>
        </a:xfrm>
      </p:grpSpPr>
      <p:sp>
        <p:nvSpPr>
          <p:cNvPr id="212" name="Google Shape;212;p45"/>
          <p:cNvSpPr txBox="1"/>
          <p:nvPr>
            <p:ph type="title"/>
          </p:nvPr>
        </p:nvSpPr>
        <p:spPr>
          <a:xfrm>
            <a:off x="311700" y="302400"/>
            <a:ext cx="8520600" cy="572700"/>
          </a:xfrm>
          <a:prstGeom prst="rect">
            <a:avLst/>
          </a:prstGeom>
        </p:spPr>
        <p:txBody>
          <a:bodyPr anchorCtr="0" anchor="t" bIns="91425" lIns="91425" spcFirstLastPara="1" rIns="91425" wrap="square" tIns="91425">
            <a:noAutofit/>
          </a:bodyPr>
          <a:lstStyle/>
          <a:p>
            <a:pPr indent="0" lvl="0" marL="0" rtl="0" algn="ctr">
              <a:lnSpc>
                <a:spcPct val="115000"/>
              </a:lnSpc>
              <a:spcBef>
                <a:spcPts val="1200"/>
              </a:spcBef>
              <a:spcAft>
                <a:spcPts val="0"/>
              </a:spcAft>
              <a:buClr>
                <a:schemeClr val="dk1"/>
              </a:buClr>
              <a:buSzPts val="1100"/>
              <a:buFont typeface="Arial"/>
              <a:buNone/>
            </a:pPr>
            <a:r>
              <a:rPr b="1" lang="en" sz="2700">
                <a:latin typeface="Avenir"/>
                <a:ea typeface="Avenir"/>
                <a:cs typeface="Avenir"/>
                <a:sym typeface="Avenir"/>
              </a:rPr>
              <a:t>Scaling Small: Horizontal Collaboration based on Open Values and Interoperability to Sustain Open Workflows in Open Access Book Publishing</a:t>
            </a:r>
            <a:endParaRPr b="1" sz="2700">
              <a:latin typeface="Avenir"/>
              <a:ea typeface="Avenir"/>
              <a:cs typeface="Avenir"/>
              <a:sym typeface="Avenir"/>
            </a:endParaRPr>
          </a:p>
          <a:p>
            <a:pPr indent="0" lvl="0" marL="0" rtl="0" algn="l">
              <a:spcBef>
                <a:spcPts val="120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54"/>
          <p:cNvSpPr/>
          <p:nvPr/>
        </p:nvSpPr>
        <p:spPr>
          <a:xfrm>
            <a:off x="4227544" y="1802569"/>
            <a:ext cx="4637100" cy="868800"/>
          </a:xfrm>
          <a:prstGeom prst="roundRect">
            <a:avLst>
              <a:gd fmla="val 16667" name="adj"/>
            </a:avLst>
          </a:prstGeom>
          <a:solidFill>
            <a:srgbClr val="DAE5F1"/>
          </a:solidFill>
          <a:ln cap="flat" cmpd="sng" w="25400">
            <a:solidFill>
              <a:srgbClr val="DCE6F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6" name="Google Shape;296;p54"/>
          <p:cNvSpPr/>
          <p:nvPr/>
        </p:nvSpPr>
        <p:spPr>
          <a:xfrm>
            <a:off x="4227544" y="2751506"/>
            <a:ext cx="4637100" cy="868800"/>
          </a:xfrm>
          <a:prstGeom prst="roundRect">
            <a:avLst>
              <a:gd fmla="val 16667" name="adj"/>
            </a:avLst>
          </a:prstGeom>
          <a:solidFill>
            <a:srgbClr val="DAE5F1"/>
          </a:solidFill>
          <a:ln cap="flat" cmpd="sng" w="25400">
            <a:solidFill>
              <a:srgbClr val="DCE6F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7" name="Google Shape;297;p54"/>
          <p:cNvSpPr/>
          <p:nvPr/>
        </p:nvSpPr>
        <p:spPr>
          <a:xfrm>
            <a:off x="4227544" y="3700425"/>
            <a:ext cx="4637100" cy="868800"/>
          </a:xfrm>
          <a:prstGeom prst="roundRect">
            <a:avLst>
              <a:gd fmla="val 16667" name="adj"/>
            </a:avLst>
          </a:prstGeom>
          <a:solidFill>
            <a:srgbClr val="DAE5F1"/>
          </a:solidFill>
          <a:ln cap="flat" cmpd="sng" w="25400">
            <a:solidFill>
              <a:srgbClr val="DCE6F2"/>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8" name="Google Shape;298;p54"/>
          <p:cNvSpPr txBox="1"/>
          <p:nvPr>
            <p:ph type="title"/>
          </p:nvPr>
        </p:nvSpPr>
        <p:spPr>
          <a:xfrm>
            <a:off x="1614438" y="223783"/>
            <a:ext cx="5915100" cy="745800"/>
          </a:xfrm>
          <a:prstGeom prst="rect">
            <a:avLst/>
          </a:prstGeom>
          <a:noFill/>
          <a:ln>
            <a:noFill/>
          </a:ln>
        </p:spPr>
        <p:txBody>
          <a:bodyPr anchorCtr="0" anchor="ctr" bIns="34275" lIns="68575" spcFirstLastPara="1" rIns="68575" wrap="square" tIns="34275">
            <a:noAutofit/>
          </a:bodyPr>
          <a:lstStyle/>
          <a:p>
            <a:pPr indent="0" lvl="0" marL="0" rtl="0" algn="ctr">
              <a:lnSpc>
                <a:spcPct val="100000"/>
              </a:lnSpc>
              <a:spcBef>
                <a:spcPts val="0"/>
              </a:spcBef>
              <a:spcAft>
                <a:spcPts val="0"/>
              </a:spcAft>
              <a:buSzPts val="1100"/>
              <a:buNone/>
            </a:pPr>
            <a:r>
              <a:rPr lang="en"/>
              <a:t>OAPEN Foundation</a:t>
            </a:r>
            <a:endParaRPr/>
          </a:p>
        </p:txBody>
      </p:sp>
      <p:sp>
        <p:nvSpPr>
          <p:cNvPr id="299" name="Google Shape;299;p54"/>
          <p:cNvSpPr txBox="1"/>
          <p:nvPr>
            <p:ph idx="1" type="body"/>
          </p:nvPr>
        </p:nvSpPr>
        <p:spPr>
          <a:xfrm>
            <a:off x="452595" y="1016822"/>
            <a:ext cx="8238900" cy="629100"/>
          </a:xfrm>
          <a:prstGeom prst="rect">
            <a:avLst/>
          </a:prstGeom>
          <a:noFill/>
          <a:ln>
            <a:noFill/>
          </a:ln>
        </p:spPr>
        <p:txBody>
          <a:bodyPr anchorCtr="0" anchor="t" bIns="34275" lIns="68575" spcFirstLastPara="1" rIns="68575" wrap="square" tIns="34275">
            <a:normAutofit/>
          </a:bodyPr>
          <a:lstStyle/>
          <a:p>
            <a:pPr indent="0" lvl="0" marL="0" rtl="0" algn="ctr">
              <a:lnSpc>
                <a:spcPct val="100000"/>
              </a:lnSpc>
              <a:spcBef>
                <a:spcPts val="0"/>
              </a:spcBef>
              <a:spcAft>
                <a:spcPts val="0"/>
              </a:spcAft>
              <a:buClr>
                <a:srgbClr val="4A4A4A"/>
              </a:buClr>
              <a:buSzPts val="1500"/>
              <a:buNone/>
            </a:pPr>
            <a:r>
              <a:rPr lang="en" sz="1500">
                <a:solidFill>
                  <a:srgbClr val="4A4A4A"/>
                </a:solidFill>
              </a:rPr>
              <a:t>OAPEN promotes and supports the global transition to open access for academic books by providing open infrastructure services to stakeholders in scholarly communication</a:t>
            </a:r>
            <a:endParaRPr sz="1500"/>
          </a:p>
        </p:txBody>
      </p:sp>
      <p:sp>
        <p:nvSpPr>
          <p:cNvPr id="300" name="Google Shape;300;p54"/>
          <p:cNvSpPr txBox="1"/>
          <p:nvPr/>
        </p:nvSpPr>
        <p:spPr>
          <a:xfrm>
            <a:off x="5644575" y="2825551"/>
            <a:ext cx="3273600" cy="781800"/>
          </a:xfrm>
          <a:prstGeom prst="rect">
            <a:avLst/>
          </a:prstGeom>
          <a:noFill/>
          <a:ln>
            <a:noFill/>
          </a:ln>
        </p:spPr>
        <p:txBody>
          <a:bodyPr anchorCtr="0" anchor="t" bIns="34275" lIns="68575" spcFirstLastPara="1" rIns="68575" wrap="square" tIns="34275">
            <a:normAutofit fontScale="25000" lnSpcReduction="20000"/>
          </a:bodyPr>
          <a:lstStyle/>
          <a:p>
            <a:pPr indent="0" lvl="0" marL="0" marR="0" rtl="0" algn="l">
              <a:lnSpc>
                <a:spcPct val="100000"/>
              </a:lnSpc>
              <a:spcBef>
                <a:spcPts val="0"/>
              </a:spcBef>
              <a:spcAft>
                <a:spcPts val="0"/>
              </a:spcAft>
              <a:buClr>
                <a:schemeClr val="dk1"/>
              </a:buClr>
              <a:buSzPct val="31250"/>
              <a:buFont typeface="Arial"/>
              <a:buNone/>
            </a:pPr>
            <a:r>
              <a:rPr b="0" i="0" lang="en" sz="4800" u="none" cap="none" strike="noStrike">
                <a:solidFill>
                  <a:schemeClr val="dk1"/>
                </a:solidFill>
                <a:latin typeface="Calibri"/>
                <a:ea typeface="Calibri"/>
                <a:cs typeface="Calibri"/>
                <a:sym typeface="Calibri"/>
              </a:rPr>
              <a:t>Directory of Open Access Books (since 2013)</a:t>
            </a:r>
            <a:endParaRPr b="0" i="0" sz="4800" u="none" cap="none" strike="noStrike">
              <a:solidFill>
                <a:schemeClr val="dk1"/>
              </a:solidFill>
              <a:latin typeface="Calibri"/>
              <a:ea typeface="Calibri"/>
              <a:cs typeface="Calibri"/>
              <a:sym typeface="Calibri"/>
            </a:endParaRPr>
          </a:p>
          <a:p>
            <a:pPr indent="-231775" lvl="0" marL="342900" marR="0" rtl="0" algn="l">
              <a:lnSpc>
                <a:spcPct val="150000"/>
              </a:lnSpc>
              <a:spcBef>
                <a:spcPts val="300"/>
              </a:spcBef>
              <a:spcAft>
                <a:spcPts val="0"/>
              </a:spcAft>
              <a:buClr>
                <a:srgbClr val="2E2E2E"/>
              </a:buClr>
              <a:buSzPct val="100000"/>
              <a:buFont typeface="Calibri"/>
              <a:buChar char="●"/>
            </a:pPr>
            <a:r>
              <a:rPr b="0" i="0" lang="en" sz="4200" u="none" cap="none" strike="noStrike">
                <a:solidFill>
                  <a:srgbClr val="2E2E2E"/>
                </a:solidFill>
                <a:latin typeface="Calibri"/>
                <a:ea typeface="Calibri"/>
                <a:cs typeface="Calibri"/>
                <a:sym typeface="Calibri"/>
              </a:rPr>
              <a:t>Free, searchable global index of 90,000+ peer-reviewed OA books</a:t>
            </a:r>
            <a:endParaRPr b="0" i="0" sz="4200" u="none" cap="none" strike="noStrike">
              <a:solidFill>
                <a:srgbClr val="2E2E2E"/>
              </a:solidFill>
              <a:latin typeface="Calibri"/>
              <a:ea typeface="Calibri"/>
              <a:cs typeface="Calibri"/>
              <a:sym typeface="Calibri"/>
            </a:endParaRPr>
          </a:p>
          <a:p>
            <a:pPr indent="-231775" lvl="0" marL="342900" marR="0" rtl="0" algn="l">
              <a:lnSpc>
                <a:spcPct val="150000"/>
              </a:lnSpc>
              <a:spcBef>
                <a:spcPts val="0"/>
              </a:spcBef>
              <a:spcAft>
                <a:spcPts val="0"/>
              </a:spcAft>
              <a:buClr>
                <a:srgbClr val="2E2E2E"/>
              </a:buClr>
              <a:buSzPct val="100000"/>
              <a:buFont typeface="Calibri"/>
              <a:buChar char="●"/>
            </a:pPr>
            <a:r>
              <a:rPr b="0" i="0" lang="en" sz="4200" u="none" cap="none" strike="noStrike">
                <a:solidFill>
                  <a:srgbClr val="2E2E2E"/>
                </a:solidFill>
                <a:latin typeface="Calibri"/>
                <a:ea typeface="Calibri"/>
                <a:cs typeface="Calibri"/>
                <a:sym typeface="Calibri"/>
              </a:rPr>
              <a:t>All services free to use and all data freely available</a:t>
            </a:r>
            <a:endParaRPr b="0" i="0" sz="4200" u="none" cap="none" strike="noStrike">
              <a:solidFill>
                <a:srgbClr val="000000"/>
              </a:solidFill>
              <a:latin typeface="Arial"/>
              <a:ea typeface="Arial"/>
              <a:cs typeface="Arial"/>
              <a:sym typeface="Arial"/>
            </a:endParaRPr>
          </a:p>
          <a:p>
            <a:pPr indent="-165100" lvl="0" marL="254000" marR="0" rtl="0" algn="l">
              <a:lnSpc>
                <a:spcPct val="100000"/>
              </a:lnSpc>
              <a:spcBef>
                <a:spcPts val="300"/>
              </a:spcBef>
              <a:spcAft>
                <a:spcPts val="0"/>
              </a:spcAft>
              <a:buClr>
                <a:schemeClr val="dk1"/>
              </a:buClr>
              <a:buSzPct val="100000"/>
              <a:buFont typeface="Arial"/>
              <a:buNone/>
            </a:pPr>
            <a:r>
              <a:t/>
            </a:r>
            <a:endParaRPr b="0" i="0" sz="1500" u="none" cap="none" strike="noStrike">
              <a:solidFill>
                <a:schemeClr val="dk1"/>
              </a:solidFill>
              <a:latin typeface="Calibri"/>
              <a:ea typeface="Calibri"/>
              <a:cs typeface="Calibri"/>
              <a:sym typeface="Calibri"/>
            </a:endParaRPr>
          </a:p>
          <a:p>
            <a:pPr indent="0" lvl="0" marL="0" marR="0" rtl="0" algn="l">
              <a:lnSpc>
                <a:spcPct val="100000"/>
              </a:lnSpc>
              <a:spcBef>
                <a:spcPts val="300"/>
              </a:spcBef>
              <a:spcAft>
                <a:spcPts val="0"/>
              </a:spcAft>
              <a:buClr>
                <a:schemeClr val="dk1"/>
              </a:buClr>
              <a:buSzPct val="100000"/>
              <a:buFont typeface="Arial"/>
              <a:buNone/>
            </a:pPr>
            <a:r>
              <a:t/>
            </a:r>
            <a:endParaRPr b="0" i="0" sz="1500" u="none" cap="none" strike="noStrike">
              <a:solidFill>
                <a:srgbClr val="953734"/>
              </a:solidFill>
              <a:latin typeface="Calibri"/>
              <a:ea typeface="Calibri"/>
              <a:cs typeface="Calibri"/>
              <a:sym typeface="Calibri"/>
            </a:endParaRPr>
          </a:p>
        </p:txBody>
      </p:sp>
      <p:sp>
        <p:nvSpPr>
          <p:cNvPr id="301" name="Google Shape;301;p54"/>
          <p:cNvSpPr txBox="1"/>
          <p:nvPr/>
        </p:nvSpPr>
        <p:spPr>
          <a:xfrm>
            <a:off x="5733288" y="3813048"/>
            <a:ext cx="3184800" cy="781800"/>
          </a:xfrm>
          <a:prstGeom prst="rect">
            <a:avLst/>
          </a:prstGeom>
          <a:noFill/>
          <a:ln>
            <a:noFill/>
          </a:ln>
        </p:spPr>
        <p:txBody>
          <a:bodyPr anchorCtr="0" anchor="t" bIns="34275" lIns="68575" spcFirstLastPara="1" rIns="68575" wrap="square" tIns="34275">
            <a:normAutofit/>
          </a:bodyPr>
          <a:lstStyle/>
          <a:p>
            <a:pPr indent="0" lvl="0" marL="0" marR="0" rtl="0" algn="l">
              <a:lnSpc>
                <a:spcPct val="100000"/>
              </a:lnSpc>
              <a:spcBef>
                <a:spcPts val="0"/>
              </a:spcBef>
              <a:spcAft>
                <a:spcPts val="0"/>
              </a:spcAft>
              <a:buClr>
                <a:schemeClr val="dk1"/>
              </a:buClr>
              <a:buSzPts val="1500"/>
              <a:buFont typeface="Arial"/>
              <a:buNone/>
            </a:pPr>
            <a:r>
              <a:rPr b="0" i="0" lang="en" sz="1200" u="none" cap="none" strike="noStrike">
                <a:solidFill>
                  <a:schemeClr val="dk1"/>
                </a:solidFill>
                <a:latin typeface="Calibri"/>
                <a:ea typeface="Calibri"/>
                <a:cs typeface="Calibri"/>
                <a:sym typeface="Calibri"/>
              </a:rPr>
              <a:t>OAPEN OA Books Toolkit (since 2020)</a:t>
            </a:r>
            <a:endParaRPr b="0" i="0" sz="1200" u="none" cap="none" strike="noStrike">
              <a:solidFill>
                <a:schemeClr val="dk1"/>
              </a:solidFill>
              <a:latin typeface="Calibri"/>
              <a:ea typeface="Calibri"/>
              <a:cs typeface="Calibri"/>
              <a:sym typeface="Calibri"/>
            </a:endParaRPr>
          </a:p>
          <a:p>
            <a:pPr indent="-231775" lvl="0" marL="342900" marR="0" rtl="0" algn="l">
              <a:lnSpc>
                <a:spcPct val="100000"/>
              </a:lnSpc>
              <a:spcBef>
                <a:spcPts val="300"/>
              </a:spcBef>
              <a:spcAft>
                <a:spcPts val="0"/>
              </a:spcAft>
              <a:buClr>
                <a:srgbClr val="2E2E2E"/>
              </a:buClr>
              <a:buSzPts val="1050"/>
              <a:buFont typeface="Calibri"/>
              <a:buChar char="●"/>
            </a:pPr>
            <a:r>
              <a:rPr b="0" i="0" lang="en" sz="1050" u="none" cap="none" strike="noStrike">
                <a:solidFill>
                  <a:srgbClr val="2E2E2E"/>
                </a:solidFill>
                <a:latin typeface="Calibri"/>
                <a:ea typeface="Calibri"/>
                <a:cs typeface="Calibri"/>
                <a:sym typeface="Calibri"/>
              </a:rPr>
              <a:t>Free resource offering articles on many topics about OA book publishing </a:t>
            </a:r>
            <a:endParaRPr b="0" i="0" sz="1050" u="none" cap="none" strike="noStrike">
              <a:solidFill>
                <a:schemeClr val="dk2"/>
              </a:solidFill>
              <a:latin typeface="Calibri"/>
              <a:ea typeface="Calibri"/>
              <a:cs typeface="Calibri"/>
              <a:sym typeface="Calibri"/>
            </a:endParaRPr>
          </a:p>
        </p:txBody>
      </p:sp>
      <p:sp>
        <p:nvSpPr>
          <p:cNvPr id="302" name="Google Shape;302;p54"/>
          <p:cNvSpPr txBox="1"/>
          <p:nvPr/>
        </p:nvSpPr>
        <p:spPr>
          <a:xfrm>
            <a:off x="5562431" y="1591056"/>
            <a:ext cx="3273600" cy="1371600"/>
          </a:xfrm>
          <a:prstGeom prst="rect">
            <a:avLst/>
          </a:prstGeom>
          <a:noFill/>
          <a:ln>
            <a:noFill/>
          </a:ln>
        </p:spPr>
        <p:txBody>
          <a:bodyPr anchorCtr="0" anchor="t" bIns="34275" lIns="68575" spcFirstLastPara="1" rIns="68575" wrap="square" tIns="34275">
            <a:normAutofit fontScale="25000" lnSpcReduction="20000"/>
          </a:bodyPr>
          <a:lstStyle/>
          <a:p>
            <a:pPr indent="0" lvl="0" marL="0" marR="0" rtl="0" algn="l">
              <a:lnSpc>
                <a:spcPct val="100000"/>
              </a:lnSpc>
              <a:spcBef>
                <a:spcPts val="0"/>
              </a:spcBef>
              <a:spcAft>
                <a:spcPts val="0"/>
              </a:spcAft>
              <a:buClr>
                <a:schemeClr val="dk1"/>
              </a:buClr>
              <a:buSzPct val="31250"/>
              <a:buFont typeface="Arial"/>
              <a:buNone/>
            </a:pPr>
            <a:r>
              <a:t/>
            </a:r>
            <a:endParaRPr sz="4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ct val="31250"/>
              <a:buFont typeface="Arial"/>
              <a:buNone/>
            </a:pPr>
            <a:r>
              <a:t/>
            </a:r>
            <a:endParaRPr sz="4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ct val="31250"/>
              <a:buFont typeface="Arial"/>
              <a:buNone/>
            </a:pPr>
            <a:r>
              <a:rPr b="0" i="0" lang="en" sz="4800" u="none" cap="none" strike="noStrike">
                <a:solidFill>
                  <a:schemeClr val="dk1"/>
                </a:solidFill>
                <a:latin typeface="Calibri"/>
                <a:ea typeface="Calibri"/>
                <a:cs typeface="Calibri"/>
                <a:sym typeface="Calibri"/>
              </a:rPr>
              <a:t>OAPEN Library (since 2010)</a:t>
            </a:r>
            <a:endParaRPr b="0" i="0" sz="4800" u="none" cap="none" strike="noStrike">
              <a:solidFill>
                <a:schemeClr val="dk1"/>
              </a:solidFill>
              <a:latin typeface="Calibri"/>
              <a:ea typeface="Calibri"/>
              <a:cs typeface="Calibri"/>
              <a:sym typeface="Calibri"/>
            </a:endParaRPr>
          </a:p>
          <a:p>
            <a:pPr indent="-231775" lvl="0" marL="342900" marR="0" rtl="0" algn="l">
              <a:lnSpc>
                <a:spcPct val="150000"/>
              </a:lnSpc>
              <a:spcBef>
                <a:spcPts val="300"/>
              </a:spcBef>
              <a:spcAft>
                <a:spcPts val="0"/>
              </a:spcAft>
              <a:buClr>
                <a:srgbClr val="2E2E2E"/>
              </a:buClr>
              <a:buSzPct val="100000"/>
              <a:buFont typeface="Calibri"/>
              <a:buChar char="●"/>
            </a:pPr>
            <a:r>
              <a:rPr b="0" i="0" lang="en" sz="4200" u="none" cap="none" strike="noStrike">
                <a:solidFill>
                  <a:srgbClr val="2E2E2E"/>
                </a:solidFill>
                <a:latin typeface="Calibri"/>
                <a:ea typeface="Calibri"/>
                <a:cs typeface="Calibri"/>
                <a:sym typeface="Calibri"/>
              </a:rPr>
              <a:t>Hosts, distributes, and preserves 40,000+ peer-reviewed open access (OA) books</a:t>
            </a:r>
            <a:endParaRPr b="0" i="0" sz="4200" u="none" cap="none" strike="noStrike">
              <a:solidFill>
                <a:srgbClr val="000000"/>
              </a:solidFill>
              <a:latin typeface="Calibri"/>
              <a:ea typeface="Calibri"/>
              <a:cs typeface="Calibri"/>
              <a:sym typeface="Calibri"/>
            </a:endParaRPr>
          </a:p>
          <a:p>
            <a:pPr indent="-231775" lvl="0" marL="342900" marR="0" rtl="0" algn="l">
              <a:lnSpc>
                <a:spcPct val="150000"/>
              </a:lnSpc>
              <a:spcBef>
                <a:spcPts val="0"/>
              </a:spcBef>
              <a:spcAft>
                <a:spcPts val="0"/>
              </a:spcAft>
              <a:buClr>
                <a:srgbClr val="2E2E2E"/>
              </a:buClr>
              <a:buSzPct val="100000"/>
              <a:buFont typeface="Calibri"/>
              <a:buChar char="●"/>
            </a:pPr>
            <a:r>
              <a:rPr b="0" i="0" lang="en" sz="4200" u="none" cap="none" strike="noStrike">
                <a:solidFill>
                  <a:srgbClr val="2E2E2E"/>
                </a:solidFill>
                <a:latin typeface="Calibri"/>
                <a:ea typeface="Calibri"/>
                <a:cs typeface="Calibri"/>
                <a:sym typeface="Calibri"/>
              </a:rPr>
              <a:t>Full-text available to download for free</a:t>
            </a:r>
            <a:endParaRPr sz="1100">
              <a:latin typeface="Calibri"/>
              <a:ea typeface="Calibri"/>
              <a:cs typeface="Calibri"/>
              <a:sym typeface="Calibri"/>
            </a:endParaRPr>
          </a:p>
          <a:p>
            <a:pPr indent="-165100" lvl="0" marL="342900" marR="0" rtl="0" algn="l">
              <a:lnSpc>
                <a:spcPct val="150000"/>
              </a:lnSpc>
              <a:spcBef>
                <a:spcPts val="0"/>
              </a:spcBef>
              <a:spcAft>
                <a:spcPts val="0"/>
              </a:spcAft>
              <a:buClr>
                <a:srgbClr val="2E2E2E"/>
              </a:buClr>
              <a:buSzPct val="100000"/>
              <a:buFont typeface="Calibri"/>
              <a:buNone/>
            </a:pPr>
            <a:r>
              <a:t/>
            </a:r>
            <a:endParaRPr b="0" i="0" sz="4200" u="none" cap="none" strike="noStrike">
              <a:solidFill>
                <a:schemeClr val="dk2"/>
              </a:solidFill>
              <a:latin typeface="Calibri"/>
              <a:ea typeface="Calibri"/>
              <a:cs typeface="Calibri"/>
              <a:sym typeface="Calibri"/>
            </a:endParaRPr>
          </a:p>
          <a:p>
            <a:pPr indent="-152400" lvl="0" marL="254000" marR="0" rtl="0" algn="l">
              <a:lnSpc>
                <a:spcPct val="100000"/>
              </a:lnSpc>
              <a:spcBef>
                <a:spcPts val="300"/>
              </a:spcBef>
              <a:spcAft>
                <a:spcPts val="0"/>
              </a:spcAft>
              <a:buClr>
                <a:schemeClr val="dk1"/>
              </a:buClr>
              <a:buSzPct val="100000"/>
              <a:buFont typeface="Arial"/>
              <a:buNone/>
            </a:pPr>
            <a:r>
              <a:t/>
            </a:r>
            <a:endParaRPr b="0" i="0" sz="1500" u="none" cap="none" strike="noStrike">
              <a:solidFill>
                <a:schemeClr val="dk1"/>
              </a:solidFill>
              <a:latin typeface="Calibri"/>
              <a:ea typeface="Calibri"/>
              <a:cs typeface="Calibri"/>
              <a:sym typeface="Calibri"/>
            </a:endParaRPr>
          </a:p>
        </p:txBody>
      </p:sp>
      <p:pic>
        <p:nvPicPr>
          <p:cNvPr descr="A blue and red logo&#10;&#10;Description automatically generated" id="303" name="Google Shape;303;p54"/>
          <p:cNvPicPr preferRelativeResize="0"/>
          <p:nvPr/>
        </p:nvPicPr>
        <p:blipFill rotWithShape="1">
          <a:blip r:embed="rId3">
            <a:alphaModFix/>
          </a:blip>
          <a:srcRect b="0" l="0" r="0" t="0"/>
          <a:stretch/>
        </p:blipFill>
        <p:spPr>
          <a:xfrm>
            <a:off x="4450303" y="1891199"/>
            <a:ext cx="1051425" cy="615021"/>
          </a:xfrm>
          <a:prstGeom prst="rect">
            <a:avLst/>
          </a:prstGeom>
          <a:noFill/>
          <a:ln>
            <a:noFill/>
          </a:ln>
        </p:spPr>
      </p:pic>
      <p:pic>
        <p:nvPicPr>
          <p:cNvPr descr="A logo of a company&#10;&#10;Description automatically generated" id="304" name="Google Shape;304;p54"/>
          <p:cNvPicPr preferRelativeResize="0"/>
          <p:nvPr/>
        </p:nvPicPr>
        <p:blipFill rotWithShape="1">
          <a:blip r:embed="rId4">
            <a:alphaModFix/>
          </a:blip>
          <a:srcRect b="0" l="0" r="32514" t="0"/>
          <a:stretch/>
        </p:blipFill>
        <p:spPr>
          <a:xfrm>
            <a:off x="4450302" y="2929538"/>
            <a:ext cx="1051424" cy="512650"/>
          </a:xfrm>
          <a:prstGeom prst="rect">
            <a:avLst/>
          </a:prstGeom>
          <a:noFill/>
          <a:ln>
            <a:noFill/>
          </a:ln>
        </p:spPr>
      </p:pic>
      <p:pic>
        <p:nvPicPr>
          <p:cNvPr id="305" name="Google Shape;305;p54"/>
          <p:cNvPicPr preferRelativeResize="0"/>
          <p:nvPr/>
        </p:nvPicPr>
        <p:blipFill rotWithShape="1">
          <a:blip r:embed="rId5">
            <a:alphaModFix/>
          </a:blip>
          <a:srcRect b="0" l="0" r="0" t="0"/>
          <a:stretch/>
        </p:blipFill>
        <p:spPr>
          <a:xfrm>
            <a:off x="4363144" y="3940409"/>
            <a:ext cx="1281431" cy="388748"/>
          </a:xfrm>
          <a:prstGeom prst="rect">
            <a:avLst/>
          </a:prstGeom>
          <a:noFill/>
          <a:ln>
            <a:noFill/>
          </a:ln>
        </p:spPr>
      </p:pic>
      <p:sp>
        <p:nvSpPr>
          <p:cNvPr id="306" name="Google Shape;306;p54"/>
          <p:cNvSpPr txBox="1"/>
          <p:nvPr/>
        </p:nvSpPr>
        <p:spPr>
          <a:xfrm>
            <a:off x="4515994" y="2444738"/>
            <a:ext cx="920100" cy="261600"/>
          </a:xfrm>
          <a:prstGeom prst="rect">
            <a:avLst/>
          </a:prstGeom>
          <a:noFill/>
          <a:ln>
            <a:noFill/>
          </a:ln>
        </p:spPr>
        <p:txBody>
          <a:bodyPr anchorCtr="0" anchor="t" bIns="68575" lIns="68575" spcFirstLastPara="1" rIns="68575" wrap="square" tIns="68575">
            <a:spAutoFit/>
          </a:bodyPr>
          <a:lstStyle/>
          <a:p>
            <a:pPr indent="0" lvl="0" marL="0" marR="0" rtl="0" algn="ctr">
              <a:lnSpc>
                <a:spcPct val="100000"/>
              </a:lnSpc>
              <a:spcBef>
                <a:spcPts val="0"/>
              </a:spcBef>
              <a:spcAft>
                <a:spcPts val="0"/>
              </a:spcAft>
              <a:buClr>
                <a:srgbClr val="000000"/>
              </a:buClr>
              <a:buSzPts val="800"/>
              <a:buFont typeface="Arial"/>
              <a:buNone/>
            </a:pPr>
            <a:r>
              <a:rPr b="0" i="0" lang="en" sz="800" u="sng" cap="none" strike="noStrike">
                <a:solidFill>
                  <a:schemeClr val="hlink"/>
                </a:solidFill>
                <a:latin typeface="Calibri"/>
                <a:ea typeface="Calibri"/>
                <a:cs typeface="Calibri"/>
                <a:sym typeface="Calibri"/>
                <a:hlinkClick r:id="rId6"/>
              </a:rPr>
              <a:t>https://oapen.org</a:t>
            </a:r>
            <a:r>
              <a:rPr b="0" i="0" lang="en" sz="800" u="none" cap="none" strike="noStrike">
                <a:solidFill>
                  <a:schemeClr val="dk1"/>
                </a:solidFill>
                <a:latin typeface="Calibri"/>
                <a:ea typeface="Calibri"/>
                <a:cs typeface="Calibri"/>
                <a:sym typeface="Calibri"/>
              </a:rPr>
              <a:t> </a:t>
            </a:r>
            <a:endParaRPr b="0" i="0" sz="800" u="none" cap="none" strike="noStrike">
              <a:solidFill>
                <a:schemeClr val="dk1"/>
              </a:solidFill>
              <a:latin typeface="Calibri"/>
              <a:ea typeface="Calibri"/>
              <a:cs typeface="Calibri"/>
              <a:sym typeface="Calibri"/>
            </a:endParaRPr>
          </a:p>
        </p:txBody>
      </p:sp>
      <p:sp>
        <p:nvSpPr>
          <p:cNvPr id="307" name="Google Shape;307;p54"/>
          <p:cNvSpPr txBox="1"/>
          <p:nvPr/>
        </p:nvSpPr>
        <p:spPr>
          <a:xfrm>
            <a:off x="4450288" y="3382631"/>
            <a:ext cx="1051500" cy="261600"/>
          </a:xfrm>
          <a:prstGeom prst="rect">
            <a:avLst/>
          </a:prstGeom>
          <a:noFill/>
          <a:ln>
            <a:noFill/>
          </a:ln>
        </p:spPr>
        <p:txBody>
          <a:bodyPr anchorCtr="0" anchor="t" bIns="68575" lIns="68575" spcFirstLastPara="1" rIns="68575" wrap="square" tIns="68575">
            <a:spAutoFit/>
          </a:bodyPr>
          <a:lstStyle/>
          <a:p>
            <a:pPr indent="0" lvl="0" marL="0" marR="0" rtl="0" algn="ctr">
              <a:lnSpc>
                <a:spcPct val="100000"/>
              </a:lnSpc>
              <a:spcBef>
                <a:spcPts val="0"/>
              </a:spcBef>
              <a:spcAft>
                <a:spcPts val="0"/>
              </a:spcAft>
              <a:buClr>
                <a:srgbClr val="000000"/>
              </a:buClr>
              <a:buSzPts val="800"/>
              <a:buFont typeface="Arial"/>
              <a:buNone/>
            </a:pPr>
            <a:r>
              <a:rPr b="0" i="0" lang="en" sz="800" u="sng" cap="none" strike="noStrike">
                <a:solidFill>
                  <a:schemeClr val="hlink"/>
                </a:solidFill>
                <a:latin typeface="Calibri"/>
                <a:ea typeface="Calibri"/>
                <a:cs typeface="Calibri"/>
                <a:sym typeface="Calibri"/>
                <a:hlinkClick r:id="rId7"/>
              </a:rPr>
              <a:t>https://doabooks.org</a:t>
            </a:r>
            <a:r>
              <a:rPr b="0" i="0" lang="en" sz="800" u="none" cap="none" strike="noStrike">
                <a:solidFill>
                  <a:srgbClr val="000000"/>
                </a:solidFill>
                <a:latin typeface="Calibri"/>
                <a:ea typeface="Calibri"/>
                <a:cs typeface="Calibri"/>
                <a:sym typeface="Calibri"/>
              </a:rPr>
              <a:t> </a:t>
            </a:r>
            <a:r>
              <a:rPr b="0" i="0" lang="en" sz="800" u="none" cap="none" strike="noStrike">
                <a:solidFill>
                  <a:schemeClr val="dk1"/>
                </a:solidFill>
                <a:latin typeface="Calibri"/>
                <a:ea typeface="Calibri"/>
                <a:cs typeface="Calibri"/>
                <a:sym typeface="Calibri"/>
              </a:rPr>
              <a:t> </a:t>
            </a:r>
            <a:endParaRPr b="0" i="0" sz="800" u="none" cap="none" strike="noStrike">
              <a:solidFill>
                <a:schemeClr val="dk1"/>
              </a:solidFill>
              <a:latin typeface="Calibri"/>
              <a:ea typeface="Calibri"/>
              <a:cs typeface="Calibri"/>
              <a:sym typeface="Calibri"/>
            </a:endParaRPr>
          </a:p>
        </p:txBody>
      </p:sp>
      <p:sp>
        <p:nvSpPr>
          <p:cNvPr id="308" name="Google Shape;308;p54"/>
          <p:cNvSpPr txBox="1"/>
          <p:nvPr/>
        </p:nvSpPr>
        <p:spPr>
          <a:xfrm>
            <a:off x="4388710" y="4347994"/>
            <a:ext cx="1230300" cy="261600"/>
          </a:xfrm>
          <a:prstGeom prst="rect">
            <a:avLst/>
          </a:prstGeom>
          <a:noFill/>
          <a:ln>
            <a:noFill/>
          </a:ln>
        </p:spPr>
        <p:txBody>
          <a:bodyPr anchorCtr="0" anchor="t" bIns="68575" lIns="68575" spcFirstLastPara="1" rIns="68575" wrap="square" tIns="68575">
            <a:spAutoFit/>
          </a:bodyPr>
          <a:lstStyle/>
          <a:p>
            <a:pPr indent="0" lvl="0" marL="0" marR="0" rtl="0" algn="ctr">
              <a:lnSpc>
                <a:spcPct val="100000"/>
              </a:lnSpc>
              <a:spcBef>
                <a:spcPts val="0"/>
              </a:spcBef>
              <a:spcAft>
                <a:spcPts val="0"/>
              </a:spcAft>
              <a:buClr>
                <a:srgbClr val="000000"/>
              </a:buClr>
              <a:buSzPts val="800"/>
              <a:buFont typeface="Arial"/>
              <a:buNone/>
            </a:pPr>
            <a:r>
              <a:rPr b="0" i="0" lang="en" sz="800" u="sng" cap="none" strike="noStrike">
                <a:solidFill>
                  <a:schemeClr val="hlink"/>
                </a:solidFill>
                <a:latin typeface="Calibri"/>
                <a:ea typeface="Calibri"/>
                <a:cs typeface="Calibri"/>
                <a:sym typeface="Calibri"/>
                <a:hlinkClick r:id="rId8"/>
              </a:rPr>
              <a:t>www.oabooks-toolkit.org</a:t>
            </a:r>
            <a:r>
              <a:rPr b="0" i="0" lang="en" sz="800" u="none" cap="none" strike="noStrike">
                <a:solidFill>
                  <a:srgbClr val="000000"/>
                </a:solidFill>
                <a:latin typeface="Calibri"/>
                <a:ea typeface="Calibri"/>
                <a:cs typeface="Calibri"/>
                <a:sym typeface="Calibri"/>
              </a:rPr>
              <a:t> </a:t>
            </a:r>
            <a:r>
              <a:rPr b="0" i="0" lang="en" sz="800" u="none" cap="none" strike="noStrike">
                <a:solidFill>
                  <a:schemeClr val="dk1"/>
                </a:solidFill>
                <a:latin typeface="Calibri"/>
                <a:ea typeface="Calibri"/>
                <a:cs typeface="Calibri"/>
                <a:sym typeface="Calibri"/>
              </a:rPr>
              <a:t> </a:t>
            </a:r>
            <a:endParaRPr b="0" i="0" sz="800" u="none" cap="none" strike="noStrike">
              <a:solidFill>
                <a:schemeClr val="dk1"/>
              </a:solidFill>
              <a:latin typeface="Calibri"/>
              <a:ea typeface="Calibri"/>
              <a:cs typeface="Calibri"/>
              <a:sym typeface="Calibri"/>
            </a:endParaRPr>
          </a:p>
        </p:txBody>
      </p:sp>
      <p:sp>
        <p:nvSpPr>
          <p:cNvPr id="309" name="Google Shape;309;p54"/>
          <p:cNvSpPr txBox="1"/>
          <p:nvPr/>
        </p:nvSpPr>
        <p:spPr>
          <a:xfrm>
            <a:off x="452588" y="1645913"/>
            <a:ext cx="3195600" cy="29937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chemeClr val="dk1"/>
                </a:solidFill>
                <a:latin typeface="Calibri"/>
                <a:ea typeface="Calibri"/>
                <a:cs typeface="Calibri"/>
                <a:sym typeface="Calibri"/>
              </a:rPr>
              <a:t>Our mission</a:t>
            </a:r>
            <a:endParaRPr b="0" i="0" sz="1400" u="none" cap="none" strike="noStrike">
              <a:solidFill>
                <a:schemeClr val="dk1"/>
              </a:solidFill>
              <a:latin typeface="Calibri"/>
              <a:ea typeface="Calibri"/>
              <a:cs typeface="Calibri"/>
              <a:sym typeface="Calibri"/>
            </a:endParaRPr>
          </a:p>
          <a:p>
            <a:pPr indent="-203200" lvl="1" marL="558800" marR="0" rtl="0" algn="l">
              <a:lnSpc>
                <a:spcPct val="100000"/>
              </a:lnSpc>
              <a:spcBef>
                <a:spcPts val="300"/>
              </a:spcBef>
              <a:spcAft>
                <a:spcPts val="0"/>
              </a:spcAft>
              <a:buClr>
                <a:schemeClr val="dk2"/>
              </a:buClr>
              <a:buSzPts val="1400"/>
              <a:buFont typeface="Calibri"/>
              <a:buChar char="•"/>
            </a:pPr>
            <a:r>
              <a:rPr b="0" i="0" lang="en" sz="1400" u="none" cap="none" strike="noStrike">
                <a:solidFill>
                  <a:schemeClr val="dk2"/>
                </a:solidFill>
                <a:latin typeface="Calibri"/>
                <a:ea typeface="Calibri"/>
                <a:cs typeface="Calibri"/>
                <a:sym typeface="Calibri"/>
              </a:rPr>
              <a:t>Increase discoverability of peer-reviewed OA books</a:t>
            </a:r>
            <a:endParaRPr b="0" i="0" sz="1400" u="none" cap="none" strike="noStrike">
              <a:solidFill>
                <a:schemeClr val="dk2"/>
              </a:solidFill>
              <a:latin typeface="Calibri"/>
              <a:ea typeface="Calibri"/>
              <a:cs typeface="Calibri"/>
              <a:sym typeface="Calibri"/>
            </a:endParaRPr>
          </a:p>
          <a:p>
            <a:pPr indent="-203200" lvl="1" marL="558800" marR="0" rtl="0" algn="l">
              <a:lnSpc>
                <a:spcPct val="100000"/>
              </a:lnSpc>
              <a:spcBef>
                <a:spcPts val="300"/>
              </a:spcBef>
              <a:spcAft>
                <a:spcPts val="0"/>
              </a:spcAft>
              <a:buClr>
                <a:schemeClr val="dk2"/>
              </a:buClr>
              <a:buSzPts val="1400"/>
              <a:buFont typeface="Calibri"/>
              <a:buChar char="•"/>
            </a:pPr>
            <a:r>
              <a:rPr b="0" i="0" lang="en" sz="1400" u="none" cap="none" strike="noStrike">
                <a:solidFill>
                  <a:schemeClr val="dk2"/>
                </a:solidFill>
                <a:latin typeface="Calibri"/>
                <a:ea typeface="Calibri"/>
                <a:cs typeface="Calibri"/>
                <a:sym typeface="Calibri"/>
              </a:rPr>
              <a:t>Promote and build trust in OA book publishing</a:t>
            </a:r>
            <a:endParaRPr b="0" i="0" sz="1400" u="none" cap="none" strike="noStrike">
              <a:solidFill>
                <a:schemeClr val="dk2"/>
              </a:solidFill>
              <a:latin typeface="Calibri"/>
              <a:ea typeface="Calibri"/>
              <a:cs typeface="Calibri"/>
              <a:sym typeface="Calibri"/>
            </a:endParaRPr>
          </a:p>
          <a:p>
            <a:pPr indent="0" lvl="0" marL="0" marR="0" rtl="0" algn="l">
              <a:lnSpc>
                <a:spcPct val="100000"/>
              </a:lnSpc>
              <a:spcBef>
                <a:spcPts val="30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300"/>
              </a:spcBef>
              <a:spcAft>
                <a:spcPts val="0"/>
              </a:spcAft>
              <a:buClr>
                <a:srgbClr val="000000"/>
              </a:buClr>
              <a:buSzPts val="1400"/>
              <a:buFont typeface="Arial"/>
              <a:buNone/>
            </a:pPr>
            <a:r>
              <a:rPr b="0" i="0" lang="en" sz="1400" u="none" cap="none" strike="noStrike">
                <a:solidFill>
                  <a:schemeClr val="dk1"/>
                </a:solidFill>
                <a:latin typeface="Calibri"/>
                <a:ea typeface="Calibri"/>
                <a:cs typeface="Calibri"/>
                <a:sym typeface="Calibri"/>
              </a:rPr>
              <a:t>Our values</a:t>
            </a:r>
            <a:endParaRPr b="0" i="0" sz="1400" u="none" cap="none" strike="noStrike">
              <a:solidFill>
                <a:schemeClr val="dk1"/>
              </a:solidFill>
              <a:latin typeface="Calibri"/>
              <a:ea typeface="Calibri"/>
              <a:cs typeface="Calibri"/>
              <a:sym typeface="Calibri"/>
            </a:endParaRPr>
          </a:p>
          <a:p>
            <a:pPr indent="-203200" lvl="1" marL="558800" marR="0" rtl="0" algn="l">
              <a:lnSpc>
                <a:spcPct val="100000"/>
              </a:lnSpc>
              <a:spcBef>
                <a:spcPts val="300"/>
              </a:spcBef>
              <a:spcAft>
                <a:spcPts val="0"/>
              </a:spcAft>
              <a:buClr>
                <a:schemeClr val="dk2"/>
              </a:buClr>
              <a:buSzPts val="1400"/>
              <a:buFont typeface="Calibri"/>
              <a:buChar char="•"/>
            </a:pPr>
            <a:r>
              <a:rPr b="0" i="0" lang="en" sz="1400" u="none" cap="none" strike="noStrike">
                <a:solidFill>
                  <a:schemeClr val="dk2"/>
                </a:solidFill>
                <a:latin typeface="Calibri"/>
                <a:ea typeface="Calibri"/>
                <a:cs typeface="Calibri"/>
                <a:sym typeface="Calibri"/>
              </a:rPr>
              <a:t>Independent, not-for-profit</a:t>
            </a:r>
            <a:endParaRPr b="0" i="0" sz="1400" u="none" cap="none" strike="noStrike">
              <a:solidFill>
                <a:schemeClr val="dk2"/>
              </a:solidFill>
              <a:latin typeface="Calibri"/>
              <a:ea typeface="Calibri"/>
              <a:cs typeface="Calibri"/>
              <a:sym typeface="Calibri"/>
            </a:endParaRPr>
          </a:p>
          <a:p>
            <a:pPr indent="-203200" lvl="1" marL="558800" marR="0" rtl="0" algn="l">
              <a:lnSpc>
                <a:spcPct val="100000"/>
              </a:lnSpc>
              <a:spcBef>
                <a:spcPts val="300"/>
              </a:spcBef>
              <a:spcAft>
                <a:spcPts val="0"/>
              </a:spcAft>
              <a:buClr>
                <a:schemeClr val="dk2"/>
              </a:buClr>
              <a:buSzPts val="1400"/>
              <a:buFont typeface="Calibri"/>
              <a:buChar char="•"/>
            </a:pPr>
            <a:r>
              <a:rPr b="0" i="0" lang="en" sz="1400" u="sng" cap="none" strike="noStrike">
                <a:solidFill>
                  <a:schemeClr val="hlink"/>
                </a:solidFill>
                <a:latin typeface="Calibri"/>
                <a:ea typeface="Calibri"/>
                <a:cs typeface="Calibri"/>
                <a:sym typeface="Calibri"/>
                <a:hlinkClick r:id="rId9"/>
              </a:rPr>
              <a:t>Cannot be sold or acquired</a:t>
            </a:r>
            <a:r>
              <a:rPr b="0" i="0" lang="en" sz="1400" u="none" cap="none" strike="noStrike">
                <a:solidFill>
                  <a:schemeClr val="dk2"/>
                </a:solidFill>
                <a:latin typeface="Calibri"/>
                <a:ea typeface="Calibri"/>
                <a:cs typeface="Calibri"/>
                <a:sym typeface="Calibri"/>
              </a:rPr>
              <a:t> </a:t>
            </a:r>
            <a:endParaRPr b="0" i="0" sz="1400" u="none" cap="none" strike="noStrike">
              <a:solidFill>
                <a:schemeClr val="dk2"/>
              </a:solidFill>
              <a:latin typeface="Calibri"/>
              <a:ea typeface="Calibri"/>
              <a:cs typeface="Calibri"/>
              <a:sym typeface="Calibri"/>
            </a:endParaRPr>
          </a:p>
          <a:p>
            <a:pPr indent="-203200" lvl="1" marL="558800" marR="0" rtl="0" algn="l">
              <a:lnSpc>
                <a:spcPct val="100000"/>
              </a:lnSpc>
              <a:spcBef>
                <a:spcPts val="300"/>
              </a:spcBef>
              <a:spcAft>
                <a:spcPts val="0"/>
              </a:spcAft>
              <a:buClr>
                <a:schemeClr val="dk2"/>
              </a:buClr>
              <a:buSzPts val="1400"/>
              <a:buFont typeface="Calibri"/>
              <a:buChar char="•"/>
            </a:pPr>
            <a:r>
              <a:rPr b="0" i="0" lang="en" sz="1400" u="sng" cap="none" strike="noStrike">
                <a:solidFill>
                  <a:schemeClr val="hlink"/>
                </a:solidFill>
                <a:latin typeface="Calibri"/>
                <a:ea typeface="Calibri"/>
                <a:cs typeface="Calibri"/>
                <a:sym typeface="Calibri"/>
                <a:hlinkClick r:id="rId10"/>
              </a:rPr>
              <a:t>Principles of Open Scholarly Infrastructure (POSI)</a:t>
            </a:r>
            <a:r>
              <a:rPr b="0" i="0" lang="en" sz="1400" u="none" cap="none" strike="noStrike">
                <a:solidFill>
                  <a:schemeClr val="dk2"/>
                </a:solidFill>
                <a:latin typeface="Calibri"/>
                <a:ea typeface="Calibri"/>
                <a:cs typeface="Calibri"/>
                <a:sym typeface="Calibri"/>
              </a:rPr>
              <a:t> (</a:t>
            </a:r>
            <a:r>
              <a:rPr b="0" i="0" lang="en" sz="1400" u="sng" cap="none" strike="noStrike">
                <a:solidFill>
                  <a:schemeClr val="hlink"/>
                </a:solidFill>
                <a:latin typeface="Calibri"/>
                <a:ea typeface="Calibri"/>
                <a:cs typeface="Calibri"/>
                <a:sym typeface="Calibri"/>
                <a:hlinkClick r:id="rId11"/>
              </a:rPr>
              <a:t>self-audit</a:t>
            </a:r>
            <a:r>
              <a:rPr b="0" i="0" lang="en" sz="1400" u="none" cap="none" strike="noStrike">
                <a:solidFill>
                  <a:schemeClr val="dk2"/>
                </a:solidFill>
                <a:latin typeface="Calibri"/>
                <a:ea typeface="Calibri"/>
                <a:cs typeface="Calibri"/>
                <a:sym typeface="Calibri"/>
              </a:rPr>
              <a:t> conducted in May 2023)</a:t>
            </a:r>
            <a:endParaRPr b="0" i="0" sz="1400" u="none" cap="none" strike="noStrike">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sp>
        <p:nvSpPr>
          <p:cNvPr id="315" name="Google Shape;315;p55"/>
          <p:cNvSpPr txBox="1"/>
          <p:nvPr>
            <p:ph idx="1" type="subTitle"/>
          </p:nvPr>
        </p:nvSpPr>
        <p:spPr>
          <a:xfrm>
            <a:off x="233775" y="2125594"/>
            <a:ext cx="6390600" cy="594600"/>
          </a:xfrm>
          <a:prstGeom prst="rect">
            <a:avLst/>
          </a:prstGeom>
          <a:noFill/>
          <a:ln>
            <a:noFill/>
          </a:ln>
        </p:spPr>
        <p:txBody>
          <a:bodyPr anchorCtr="0" anchor="t" bIns="34275" lIns="68575" spcFirstLastPara="1" rIns="68575" wrap="square" tIns="34275">
            <a:noAutofit/>
          </a:bodyPr>
          <a:lstStyle/>
          <a:p>
            <a:pPr indent="0" lvl="0" marL="0" rtl="0" algn="ctr">
              <a:lnSpc>
                <a:spcPct val="100000"/>
              </a:lnSpc>
              <a:spcBef>
                <a:spcPts val="500"/>
              </a:spcBef>
              <a:spcAft>
                <a:spcPts val="0"/>
              </a:spcAft>
              <a:buSzPts val="2400"/>
              <a:buNone/>
            </a:pPr>
            <a:r>
              <a:t/>
            </a:r>
            <a:endParaRPr/>
          </a:p>
        </p:txBody>
      </p:sp>
      <p:pic>
        <p:nvPicPr>
          <p:cNvPr id="316" name="Google Shape;316;p55" title="Activate_collections_2023_Side_1.jpg"/>
          <p:cNvPicPr preferRelativeResize="0"/>
          <p:nvPr/>
        </p:nvPicPr>
        <p:blipFill>
          <a:blip r:embed="rId3">
            <a:alphaModFix/>
          </a:blip>
          <a:stretch>
            <a:fillRect/>
          </a:stretch>
        </p:blipFill>
        <p:spPr>
          <a:xfrm>
            <a:off x="130300" y="1016350"/>
            <a:ext cx="3550725" cy="3550725"/>
          </a:xfrm>
          <a:prstGeom prst="rect">
            <a:avLst/>
          </a:prstGeom>
          <a:noFill/>
          <a:ln>
            <a:noFill/>
          </a:ln>
        </p:spPr>
      </p:pic>
      <p:pic>
        <p:nvPicPr>
          <p:cNvPr id="317" name="Google Shape;317;p55" title="20240104-OAPEN_data_until 2024_collection.png"/>
          <p:cNvPicPr preferRelativeResize="0"/>
          <p:nvPr/>
        </p:nvPicPr>
        <p:blipFill>
          <a:blip r:embed="rId4">
            <a:alphaModFix/>
          </a:blip>
          <a:stretch>
            <a:fillRect/>
          </a:stretch>
        </p:blipFill>
        <p:spPr>
          <a:xfrm>
            <a:off x="3878450" y="1426850"/>
            <a:ext cx="4427950" cy="28446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56"/>
          <p:cNvSpPr txBox="1"/>
          <p:nvPr>
            <p:ph type="title"/>
          </p:nvPr>
        </p:nvSpPr>
        <p:spPr>
          <a:xfrm>
            <a:off x="781035" y="205978"/>
            <a:ext cx="7905900" cy="857400"/>
          </a:xfrm>
          <a:prstGeom prst="rect">
            <a:avLst/>
          </a:prstGeom>
          <a:noFill/>
          <a:ln>
            <a:noFill/>
          </a:ln>
        </p:spPr>
        <p:txBody>
          <a:bodyPr anchorCtr="0" anchor="ctr" bIns="34275" lIns="68575" spcFirstLastPara="1" rIns="68575" wrap="square" tIns="34275">
            <a:noAutofit/>
          </a:bodyPr>
          <a:lstStyle/>
          <a:p>
            <a:pPr indent="0" lvl="0" marL="0" rtl="0" algn="ctr">
              <a:lnSpc>
                <a:spcPct val="100000"/>
              </a:lnSpc>
              <a:spcBef>
                <a:spcPts val="0"/>
              </a:spcBef>
              <a:spcAft>
                <a:spcPts val="0"/>
              </a:spcAft>
              <a:buSzPts val="1100"/>
              <a:buNone/>
            </a:pPr>
            <a:r>
              <a:rPr lang="en" sz="3000"/>
              <a:t>Perpetual</a:t>
            </a:r>
            <a:r>
              <a:rPr lang="en" sz="3000"/>
              <a:t> </a:t>
            </a:r>
            <a:r>
              <a:rPr lang="en" sz="3000"/>
              <a:t>access</a:t>
            </a:r>
            <a:endParaRPr sz="3000"/>
          </a:p>
        </p:txBody>
      </p:sp>
      <p:pic>
        <p:nvPicPr>
          <p:cNvPr descr="Et billede, der indeholder tekst, skærmbillede, design&#10;&#10;Indhold genereret af kunstig intelligens kan være forkert." id="323" name="Google Shape;323;p56"/>
          <p:cNvPicPr preferRelativeResize="0"/>
          <p:nvPr>
            <p:ph idx="2" type="body"/>
          </p:nvPr>
        </p:nvPicPr>
        <p:blipFill rotWithShape="1">
          <a:blip r:embed="rId3">
            <a:alphaModFix/>
          </a:blip>
          <a:srcRect b="0" l="0" r="0" t="0"/>
          <a:stretch/>
        </p:blipFill>
        <p:spPr>
          <a:xfrm>
            <a:off x="151426" y="1212451"/>
            <a:ext cx="3760500" cy="3760500"/>
          </a:xfrm>
          <a:prstGeom prst="rect">
            <a:avLst/>
          </a:prstGeom>
          <a:noFill/>
          <a:ln>
            <a:noFill/>
          </a:ln>
        </p:spPr>
      </p:pic>
      <p:pic>
        <p:nvPicPr>
          <p:cNvPr id="324" name="Google Shape;324;p56" title="20240103_DOAB_data_until_2024.png"/>
          <p:cNvPicPr preferRelativeResize="0"/>
          <p:nvPr/>
        </p:nvPicPr>
        <p:blipFill>
          <a:blip r:embed="rId4">
            <a:alphaModFix/>
          </a:blip>
          <a:stretch>
            <a:fillRect/>
          </a:stretch>
        </p:blipFill>
        <p:spPr>
          <a:xfrm>
            <a:off x="4094625" y="1738800"/>
            <a:ext cx="4849848" cy="31756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descr="A black background with orange letters&#10;&#10;Description automatically generated" id="329" name="Google Shape;329;p57"/>
          <p:cNvPicPr preferRelativeResize="0"/>
          <p:nvPr>
            <p:ph idx="1" type="body"/>
          </p:nvPr>
        </p:nvPicPr>
        <p:blipFill rotWithShape="1">
          <a:blip r:embed="rId3">
            <a:alphaModFix/>
          </a:blip>
          <a:srcRect b="0" l="0" r="0" t="0"/>
          <a:stretch/>
        </p:blipFill>
        <p:spPr>
          <a:xfrm>
            <a:off x="416719" y="2696049"/>
            <a:ext cx="2071800" cy="514500"/>
          </a:xfrm>
          <a:prstGeom prst="rect">
            <a:avLst/>
          </a:prstGeom>
          <a:noFill/>
          <a:ln>
            <a:noFill/>
          </a:ln>
        </p:spPr>
      </p:pic>
      <p:sp>
        <p:nvSpPr>
          <p:cNvPr id="330" name="Google Shape;330;p57"/>
          <p:cNvSpPr txBox="1"/>
          <p:nvPr>
            <p:ph type="title"/>
          </p:nvPr>
        </p:nvSpPr>
        <p:spPr>
          <a:xfrm>
            <a:off x="1614438" y="219358"/>
            <a:ext cx="5915100" cy="745800"/>
          </a:xfrm>
          <a:prstGeom prst="rect">
            <a:avLst/>
          </a:prstGeom>
          <a:noFill/>
          <a:ln>
            <a:noFill/>
          </a:ln>
        </p:spPr>
        <p:txBody>
          <a:bodyPr anchorCtr="0" anchor="ctr" bIns="34275" lIns="68575" spcFirstLastPara="1" rIns="68575" wrap="square" tIns="34275">
            <a:noAutofit/>
          </a:bodyPr>
          <a:lstStyle/>
          <a:p>
            <a:pPr indent="0" lvl="0" marL="0" rtl="0" algn="ctr">
              <a:lnSpc>
                <a:spcPct val="100000"/>
              </a:lnSpc>
              <a:spcBef>
                <a:spcPts val="0"/>
              </a:spcBef>
              <a:spcAft>
                <a:spcPts val="0"/>
              </a:spcAft>
              <a:buSzPts val="1100"/>
              <a:buNone/>
            </a:pPr>
            <a:r>
              <a:rPr lang="en"/>
              <a:t>Our metadata is used by</a:t>
            </a:r>
            <a:endParaRPr/>
          </a:p>
        </p:txBody>
      </p:sp>
      <p:pic>
        <p:nvPicPr>
          <p:cNvPr descr="A close-up of a number&#10;&#10;Description automatically generated" id="331" name="Google Shape;331;p57"/>
          <p:cNvPicPr preferRelativeResize="0"/>
          <p:nvPr/>
        </p:nvPicPr>
        <p:blipFill rotWithShape="1">
          <a:blip r:embed="rId4">
            <a:alphaModFix/>
          </a:blip>
          <a:srcRect b="0" l="0" r="0" t="0"/>
          <a:stretch/>
        </p:blipFill>
        <p:spPr>
          <a:xfrm>
            <a:off x="2865041" y="2901550"/>
            <a:ext cx="2064544" cy="515145"/>
          </a:xfrm>
          <a:prstGeom prst="rect">
            <a:avLst/>
          </a:prstGeom>
          <a:noFill/>
          <a:ln>
            <a:noFill/>
          </a:ln>
        </p:spPr>
      </p:pic>
      <p:pic>
        <p:nvPicPr>
          <p:cNvPr descr="A close-up of a sign&#10;&#10;Description automatically generated" id="332" name="Google Shape;332;p57"/>
          <p:cNvPicPr preferRelativeResize="0"/>
          <p:nvPr/>
        </p:nvPicPr>
        <p:blipFill rotWithShape="1">
          <a:blip r:embed="rId5">
            <a:alphaModFix/>
          </a:blip>
          <a:srcRect b="0" l="0" r="0" t="0"/>
          <a:stretch/>
        </p:blipFill>
        <p:spPr>
          <a:xfrm>
            <a:off x="4834334" y="2517447"/>
            <a:ext cx="1535906" cy="507206"/>
          </a:xfrm>
          <a:prstGeom prst="rect">
            <a:avLst/>
          </a:prstGeom>
          <a:noFill/>
          <a:ln>
            <a:noFill/>
          </a:ln>
        </p:spPr>
      </p:pic>
      <p:pic>
        <p:nvPicPr>
          <p:cNvPr descr="A black and grey logo&#10;&#10;Description automatically generated" id="333" name="Google Shape;333;p57"/>
          <p:cNvPicPr preferRelativeResize="0"/>
          <p:nvPr/>
        </p:nvPicPr>
        <p:blipFill rotWithShape="1">
          <a:blip r:embed="rId6">
            <a:alphaModFix/>
          </a:blip>
          <a:srcRect b="0" l="0" r="0" t="0"/>
          <a:stretch/>
        </p:blipFill>
        <p:spPr>
          <a:xfrm>
            <a:off x="2895203" y="3581585"/>
            <a:ext cx="2234407" cy="687388"/>
          </a:xfrm>
          <a:prstGeom prst="rect">
            <a:avLst/>
          </a:prstGeom>
          <a:noFill/>
          <a:ln>
            <a:noFill/>
          </a:ln>
        </p:spPr>
      </p:pic>
      <p:pic>
        <p:nvPicPr>
          <p:cNvPr descr="A red and grey logo&#10;&#10;Description automatically generated" id="334" name="Google Shape;334;p57"/>
          <p:cNvPicPr preferRelativeResize="0"/>
          <p:nvPr/>
        </p:nvPicPr>
        <p:blipFill rotWithShape="1">
          <a:blip r:embed="rId7">
            <a:alphaModFix/>
          </a:blip>
          <a:srcRect b="0" l="0" r="0" t="0"/>
          <a:stretch/>
        </p:blipFill>
        <p:spPr>
          <a:xfrm>
            <a:off x="454770" y="3526556"/>
            <a:ext cx="1997074" cy="723107"/>
          </a:xfrm>
          <a:prstGeom prst="rect">
            <a:avLst/>
          </a:prstGeom>
          <a:noFill/>
          <a:ln>
            <a:noFill/>
          </a:ln>
        </p:spPr>
      </p:pic>
      <p:pic>
        <p:nvPicPr>
          <p:cNvPr descr="A close-up of a logo&#10;&#10;Description automatically generated" id="335" name="Google Shape;335;p57"/>
          <p:cNvPicPr preferRelativeResize="0"/>
          <p:nvPr/>
        </p:nvPicPr>
        <p:blipFill rotWithShape="1">
          <a:blip r:embed="rId8">
            <a:alphaModFix/>
          </a:blip>
          <a:srcRect b="0" l="0" r="0" t="0"/>
          <a:stretch/>
        </p:blipFill>
        <p:spPr>
          <a:xfrm>
            <a:off x="355600" y="1928414"/>
            <a:ext cx="2225678" cy="507206"/>
          </a:xfrm>
          <a:prstGeom prst="rect">
            <a:avLst/>
          </a:prstGeom>
          <a:noFill/>
          <a:ln>
            <a:noFill/>
          </a:ln>
        </p:spPr>
      </p:pic>
      <p:pic>
        <p:nvPicPr>
          <p:cNvPr descr="A logo with a rainbow colored swoosh&#10;&#10;Description automatically generated" id="336" name="Google Shape;336;p57"/>
          <p:cNvPicPr preferRelativeResize="0"/>
          <p:nvPr/>
        </p:nvPicPr>
        <p:blipFill rotWithShape="1">
          <a:blip r:embed="rId9">
            <a:alphaModFix/>
          </a:blip>
          <a:srcRect b="0" l="0" r="0" t="0"/>
          <a:stretch/>
        </p:blipFill>
        <p:spPr>
          <a:xfrm>
            <a:off x="5947172" y="1045737"/>
            <a:ext cx="2305843" cy="529857"/>
          </a:xfrm>
          <a:prstGeom prst="rect">
            <a:avLst/>
          </a:prstGeom>
          <a:noFill/>
          <a:ln>
            <a:noFill/>
          </a:ln>
        </p:spPr>
      </p:pic>
      <p:pic>
        <p:nvPicPr>
          <p:cNvPr id="337" name="Google Shape;337;p57"/>
          <p:cNvPicPr preferRelativeResize="0"/>
          <p:nvPr/>
        </p:nvPicPr>
        <p:blipFill rotWithShape="1">
          <a:blip r:embed="rId10">
            <a:alphaModFix/>
          </a:blip>
          <a:srcRect b="0" l="0" r="0" t="0"/>
          <a:stretch/>
        </p:blipFill>
        <p:spPr>
          <a:xfrm>
            <a:off x="3165079" y="1079103"/>
            <a:ext cx="2131220" cy="564357"/>
          </a:xfrm>
          <a:prstGeom prst="rect">
            <a:avLst/>
          </a:prstGeom>
          <a:noFill/>
          <a:ln>
            <a:noFill/>
          </a:ln>
        </p:spPr>
      </p:pic>
      <p:pic>
        <p:nvPicPr>
          <p:cNvPr descr="Blue text on a black background&#10;&#10;Description automatically generated" id="338" name="Google Shape;338;p57"/>
          <p:cNvPicPr preferRelativeResize="0"/>
          <p:nvPr/>
        </p:nvPicPr>
        <p:blipFill rotWithShape="1">
          <a:blip r:embed="rId11">
            <a:alphaModFix/>
          </a:blip>
          <a:srcRect b="0" l="0" r="0" t="0"/>
          <a:stretch/>
        </p:blipFill>
        <p:spPr>
          <a:xfrm>
            <a:off x="2891235" y="1919288"/>
            <a:ext cx="1789906" cy="781050"/>
          </a:xfrm>
          <a:prstGeom prst="rect">
            <a:avLst/>
          </a:prstGeom>
          <a:noFill/>
          <a:ln>
            <a:noFill/>
          </a:ln>
        </p:spPr>
      </p:pic>
      <p:pic>
        <p:nvPicPr>
          <p:cNvPr id="339" name="Google Shape;339;p57"/>
          <p:cNvPicPr preferRelativeResize="0"/>
          <p:nvPr/>
        </p:nvPicPr>
        <p:blipFill rotWithShape="1">
          <a:blip r:embed="rId12">
            <a:alphaModFix/>
          </a:blip>
          <a:srcRect b="0" l="0" r="0" t="0"/>
          <a:stretch/>
        </p:blipFill>
        <p:spPr>
          <a:xfrm>
            <a:off x="4975736" y="3024654"/>
            <a:ext cx="2727127" cy="867966"/>
          </a:xfrm>
          <a:prstGeom prst="rect">
            <a:avLst/>
          </a:prstGeom>
          <a:noFill/>
          <a:ln>
            <a:noFill/>
          </a:ln>
        </p:spPr>
      </p:pic>
      <p:grpSp>
        <p:nvGrpSpPr>
          <p:cNvPr id="340" name="Google Shape;340;p57"/>
          <p:cNvGrpSpPr/>
          <p:nvPr/>
        </p:nvGrpSpPr>
        <p:grpSpPr>
          <a:xfrm>
            <a:off x="357270" y="1064226"/>
            <a:ext cx="2264087" cy="578645"/>
            <a:chOff x="5346441" y="5045231"/>
            <a:chExt cx="4062600" cy="1038300"/>
          </a:xfrm>
        </p:grpSpPr>
        <p:sp>
          <p:nvSpPr>
            <p:cNvPr id="341" name="Google Shape;341;p57"/>
            <p:cNvSpPr/>
            <p:nvPr/>
          </p:nvSpPr>
          <p:spPr>
            <a:xfrm>
              <a:off x="5346441" y="5045231"/>
              <a:ext cx="4062600" cy="1038300"/>
            </a:xfrm>
            <a:prstGeom prst="rect">
              <a:avLst/>
            </a:prstGeom>
            <a:solidFill>
              <a:schemeClr val="accent6"/>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descr="A close-up of a logo&#10;&#10;Description automatically generated" id="342" name="Google Shape;342;p57"/>
            <p:cNvPicPr preferRelativeResize="0"/>
            <p:nvPr/>
          </p:nvPicPr>
          <p:blipFill rotWithShape="1">
            <a:blip r:embed="rId13">
              <a:alphaModFix/>
            </a:blip>
            <a:srcRect b="0" l="0" r="0" t="0"/>
            <a:stretch/>
          </p:blipFill>
          <p:spPr>
            <a:xfrm>
              <a:off x="5404347" y="5099302"/>
              <a:ext cx="3946860" cy="930184"/>
            </a:xfrm>
            <a:prstGeom prst="rect">
              <a:avLst/>
            </a:prstGeom>
            <a:noFill/>
            <a:ln>
              <a:noFill/>
            </a:ln>
          </p:spPr>
        </p:pic>
      </p:grpSp>
      <p:pic>
        <p:nvPicPr>
          <p:cNvPr descr="A close-up of a logo&#10;&#10;Description automatically generated" id="343" name="Google Shape;343;p57"/>
          <p:cNvPicPr preferRelativeResize="0"/>
          <p:nvPr/>
        </p:nvPicPr>
        <p:blipFill rotWithShape="1">
          <a:blip r:embed="rId14">
            <a:alphaModFix/>
          </a:blip>
          <a:srcRect b="0" l="0" r="0" t="0"/>
          <a:stretch/>
        </p:blipFill>
        <p:spPr>
          <a:xfrm>
            <a:off x="4834336" y="1659316"/>
            <a:ext cx="1371600" cy="914400"/>
          </a:xfrm>
          <a:prstGeom prst="rect">
            <a:avLst/>
          </a:prstGeom>
          <a:noFill/>
          <a:ln>
            <a:noFill/>
          </a:ln>
        </p:spPr>
      </p:pic>
      <p:pic>
        <p:nvPicPr>
          <p:cNvPr descr="A logo for a graduate&#10;&#10;Description automatically generated" id="344" name="Google Shape;344;p57"/>
          <p:cNvPicPr preferRelativeResize="0"/>
          <p:nvPr/>
        </p:nvPicPr>
        <p:blipFill rotWithShape="1">
          <a:blip r:embed="rId15">
            <a:alphaModFix/>
          </a:blip>
          <a:srcRect b="0" l="0" r="0" t="0"/>
          <a:stretch/>
        </p:blipFill>
        <p:spPr>
          <a:xfrm>
            <a:off x="6359119" y="1656165"/>
            <a:ext cx="1546622" cy="1160859"/>
          </a:xfrm>
          <a:prstGeom prst="rect">
            <a:avLst/>
          </a:prstGeom>
          <a:noFill/>
          <a:ln>
            <a:noFill/>
          </a:ln>
        </p:spPr>
      </p:pic>
      <p:sp>
        <p:nvSpPr>
          <p:cNvPr id="345" name="Google Shape;345;p57"/>
          <p:cNvSpPr txBox="1"/>
          <p:nvPr/>
        </p:nvSpPr>
        <p:spPr>
          <a:xfrm>
            <a:off x="6283913" y="4100250"/>
            <a:ext cx="3297300" cy="507900"/>
          </a:xfrm>
          <a:prstGeom prst="rect">
            <a:avLst/>
          </a:prstGeom>
          <a:noFill/>
          <a:ln>
            <a:noFill/>
          </a:ln>
        </p:spPr>
        <p:txBody>
          <a:bodyPr anchorCtr="0" anchor="t" bIns="68575" lIns="68575" spcFirstLastPara="1" rIns="68575" wrap="square" tIns="68575">
            <a:spAutoFit/>
          </a:bodyPr>
          <a:lstStyle/>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1"/>
                </a:solidFill>
                <a:latin typeface="Calibri"/>
                <a:ea typeface="Calibri"/>
                <a:cs typeface="Calibri"/>
                <a:sym typeface="Calibri"/>
              </a:rPr>
              <a:t>and many more…</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58"/>
          <p:cNvSpPr txBox="1"/>
          <p:nvPr>
            <p:ph type="title"/>
          </p:nvPr>
        </p:nvSpPr>
        <p:spPr>
          <a:xfrm>
            <a:off x="342900" y="154475"/>
            <a:ext cx="8408100" cy="643200"/>
          </a:xfrm>
          <a:prstGeom prst="rect">
            <a:avLst/>
          </a:prstGeom>
          <a:noFill/>
          <a:ln>
            <a:noFill/>
          </a:ln>
        </p:spPr>
        <p:txBody>
          <a:bodyPr anchorCtr="0" anchor="ctr" bIns="34275" lIns="68575" spcFirstLastPara="1" rIns="68575" wrap="square" tIns="34275">
            <a:noAutofit/>
          </a:bodyPr>
          <a:lstStyle/>
          <a:p>
            <a:pPr indent="0" lvl="0" marL="0" rtl="0" algn="ctr">
              <a:lnSpc>
                <a:spcPct val="100000"/>
              </a:lnSpc>
              <a:spcBef>
                <a:spcPts val="0"/>
              </a:spcBef>
              <a:spcAft>
                <a:spcPts val="0"/>
              </a:spcAft>
              <a:buSzPts val="1100"/>
              <a:buNone/>
            </a:pPr>
            <a:r>
              <a:rPr lang="en" sz="3200"/>
              <a:t>OAPEN Library Dashboard</a:t>
            </a:r>
            <a:endParaRPr sz="3200"/>
          </a:p>
        </p:txBody>
      </p:sp>
      <p:pic>
        <p:nvPicPr>
          <p:cNvPr id="351" name="Google Shape;351;p58"/>
          <p:cNvPicPr preferRelativeResize="0"/>
          <p:nvPr/>
        </p:nvPicPr>
        <p:blipFill rotWithShape="1">
          <a:blip r:embed="rId3">
            <a:alphaModFix/>
          </a:blip>
          <a:srcRect b="0" l="0" r="0" t="0"/>
          <a:stretch/>
        </p:blipFill>
        <p:spPr>
          <a:xfrm>
            <a:off x="0" y="1025909"/>
            <a:ext cx="9143999" cy="3091681"/>
          </a:xfrm>
          <a:prstGeom prst="rect">
            <a:avLst/>
          </a:prstGeom>
          <a:noFill/>
          <a:ln>
            <a:noFill/>
          </a:ln>
        </p:spPr>
      </p:pic>
      <p:sp>
        <p:nvSpPr>
          <p:cNvPr id="352" name="Google Shape;352;p58"/>
          <p:cNvSpPr txBox="1"/>
          <p:nvPr/>
        </p:nvSpPr>
        <p:spPr>
          <a:xfrm>
            <a:off x="5488207" y="4114981"/>
            <a:ext cx="36120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1"/>
                </a:solidFill>
                <a:latin typeface="Calibri"/>
                <a:ea typeface="Calibri"/>
                <a:cs typeface="Calibri"/>
                <a:sym typeface="Calibri"/>
              </a:rPr>
              <a:t>Watch a demo: </a:t>
            </a:r>
            <a:r>
              <a:rPr b="0" i="0" lang="en" sz="1000" u="sng" cap="none" strike="noStrike">
                <a:solidFill>
                  <a:schemeClr val="dk1"/>
                </a:solidFill>
                <a:latin typeface="Calibri"/>
                <a:ea typeface="Calibri"/>
                <a:cs typeface="Calibri"/>
                <a:sym typeface="Calibri"/>
                <a:hlinkClick r:id="rId4">
                  <a:extLst>
                    <a:ext uri="{A12FA001-AC4F-418D-AE19-62706E023703}">
                      <ahyp:hlinkClr val="tx"/>
                    </a:ext>
                  </a:extLst>
                </a:hlinkClick>
              </a:rPr>
              <a:t>https://www.youtube.com/watch?v=gACD9lTl8To</a:t>
            </a:r>
            <a:r>
              <a:rPr b="0" i="0" lang="en" sz="1000" u="none" cap="none" strike="noStrike">
                <a:solidFill>
                  <a:schemeClr val="dk1"/>
                </a:solidFill>
                <a:latin typeface="Calibri"/>
                <a:ea typeface="Calibri"/>
                <a:cs typeface="Calibri"/>
                <a:sym typeface="Calibri"/>
              </a:rPr>
              <a:t>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sp>
        <p:nvSpPr>
          <p:cNvPr id="358" name="Google Shape;358;p59"/>
          <p:cNvSpPr txBox="1"/>
          <p:nvPr>
            <p:ph idx="1" type="body"/>
          </p:nvPr>
        </p:nvSpPr>
        <p:spPr>
          <a:xfrm>
            <a:off x="280825" y="1485750"/>
            <a:ext cx="3805800" cy="3000000"/>
          </a:xfrm>
          <a:prstGeom prst="rect">
            <a:avLst/>
          </a:prstGeom>
          <a:noFill/>
          <a:ln>
            <a:noFill/>
          </a:ln>
        </p:spPr>
        <p:txBody>
          <a:bodyPr anchorCtr="0" anchor="t" bIns="34275" lIns="68575" spcFirstLastPara="1" rIns="68575" wrap="square" tIns="34275">
            <a:normAutofit fontScale="70000" lnSpcReduction="20000"/>
          </a:bodyPr>
          <a:lstStyle/>
          <a:p>
            <a:pPr indent="0" lvl="0" marL="38100" rtl="0" algn="l">
              <a:lnSpc>
                <a:spcPct val="100000"/>
              </a:lnSpc>
              <a:spcBef>
                <a:spcPts val="500"/>
              </a:spcBef>
              <a:spcAft>
                <a:spcPts val="0"/>
              </a:spcAft>
              <a:buSzPct val="123809"/>
              <a:buNone/>
            </a:pPr>
            <a:r>
              <a:rPr lang="en"/>
              <a:t>Peer Review Information Service for Monographs</a:t>
            </a:r>
            <a:endParaRPr/>
          </a:p>
          <a:p>
            <a:pPr indent="-165100" lvl="0" marL="342900" rtl="0" algn="l">
              <a:lnSpc>
                <a:spcPct val="100000"/>
              </a:lnSpc>
              <a:spcBef>
                <a:spcPts val="500"/>
              </a:spcBef>
              <a:spcAft>
                <a:spcPts val="0"/>
              </a:spcAft>
              <a:buSzPct val="123809"/>
              <a:buNone/>
            </a:pPr>
            <a:r>
              <a:t/>
            </a:r>
            <a:endParaRPr/>
          </a:p>
          <a:p>
            <a:pPr indent="0" lvl="0" marL="38100" rtl="0" algn="l">
              <a:lnSpc>
                <a:spcPct val="100000"/>
              </a:lnSpc>
              <a:spcBef>
                <a:spcPts val="500"/>
              </a:spcBef>
              <a:spcAft>
                <a:spcPts val="0"/>
              </a:spcAft>
              <a:buSzPct val="123809"/>
              <a:buNone/>
            </a:pPr>
            <a:r>
              <a:rPr lang="en"/>
              <a:t>Academic publishers:</a:t>
            </a:r>
            <a:endParaRPr/>
          </a:p>
          <a:p>
            <a:pPr indent="-267335" lvl="1" marL="685800" rtl="0" algn="l">
              <a:lnSpc>
                <a:spcPct val="100000"/>
              </a:lnSpc>
              <a:spcBef>
                <a:spcPts val="400"/>
              </a:spcBef>
              <a:spcAft>
                <a:spcPts val="0"/>
              </a:spcAft>
              <a:buSzPct val="127777"/>
              <a:buChar char="○"/>
            </a:pPr>
            <a:r>
              <a:rPr lang="en"/>
              <a:t>Display peer review processes</a:t>
            </a:r>
            <a:endParaRPr/>
          </a:p>
          <a:p>
            <a:pPr indent="-267335" lvl="1" marL="685800" rtl="0" algn="l">
              <a:lnSpc>
                <a:spcPct val="100000"/>
              </a:lnSpc>
              <a:spcBef>
                <a:spcPts val="400"/>
              </a:spcBef>
              <a:spcAft>
                <a:spcPts val="0"/>
              </a:spcAft>
              <a:buSzPct val="127777"/>
              <a:buChar char="○"/>
            </a:pPr>
            <a:r>
              <a:rPr lang="en"/>
              <a:t>Standardised</a:t>
            </a:r>
            <a:endParaRPr/>
          </a:p>
          <a:p>
            <a:pPr indent="-267335" lvl="1" marL="685800" rtl="0" algn="l">
              <a:lnSpc>
                <a:spcPct val="100000"/>
              </a:lnSpc>
              <a:spcBef>
                <a:spcPts val="400"/>
              </a:spcBef>
              <a:spcAft>
                <a:spcPts val="0"/>
              </a:spcAft>
              <a:buSzPct val="127777"/>
              <a:buChar char="○"/>
            </a:pPr>
            <a:r>
              <a:rPr lang="en"/>
              <a:t>Across the entire catalogue</a:t>
            </a:r>
            <a:endParaRPr/>
          </a:p>
          <a:p>
            <a:pPr indent="0" lvl="0" marL="38100" rtl="0" algn="l">
              <a:lnSpc>
                <a:spcPct val="100000"/>
              </a:lnSpc>
              <a:spcBef>
                <a:spcPts val="500"/>
              </a:spcBef>
              <a:spcAft>
                <a:spcPts val="0"/>
              </a:spcAft>
              <a:buSzPct val="123809"/>
              <a:buNone/>
            </a:pPr>
            <a:r>
              <a:t/>
            </a:r>
            <a:endParaRPr/>
          </a:p>
          <a:p>
            <a:pPr indent="0" lvl="0" marL="38100" rtl="0" algn="l">
              <a:lnSpc>
                <a:spcPct val="100000"/>
              </a:lnSpc>
              <a:spcBef>
                <a:spcPts val="500"/>
              </a:spcBef>
              <a:spcAft>
                <a:spcPts val="0"/>
              </a:spcAft>
              <a:buSzPct val="123809"/>
              <a:buNone/>
            </a:pPr>
            <a:r>
              <a:rPr lang="en"/>
              <a:t>Service provided by </a:t>
            </a:r>
            <a:r>
              <a:rPr lang="en" u="sng">
                <a:solidFill>
                  <a:schemeClr val="hlink"/>
                </a:solidFill>
                <a:hlinkClick r:id="rId3"/>
              </a:rPr>
              <a:t>DOAB</a:t>
            </a:r>
            <a:r>
              <a:rPr lang="en"/>
              <a:t> </a:t>
            </a:r>
            <a:endParaRPr/>
          </a:p>
          <a:p>
            <a:pPr indent="-267335" lvl="1" marL="685800" rtl="0" algn="l">
              <a:lnSpc>
                <a:spcPct val="100000"/>
              </a:lnSpc>
              <a:spcBef>
                <a:spcPts val="400"/>
              </a:spcBef>
              <a:spcAft>
                <a:spcPts val="0"/>
              </a:spcAft>
              <a:buSzPct val="127777"/>
              <a:buChar char="○"/>
            </a:pPr>
            <a:r>
              <a:rPr lang="en"/>
              <a:t>Maintained by OAPEN Foundation</a:t>
            </a:r>
            <a:endParaRPr/>
          </a:p>
          <a:p>
            <a:pPr indent="-267335" lvl="1" marL="685800" rtl="0" algn="l">
              <a:lnSpc>
                <a:spcPct val="100000"/>
              </a:lnSpc>
              <a:spcBef>
                <a:spcPts val="400"/>
              </a:spcBef>
              <a:spcAft>
                <a:spcPts val="0"/>
              </a:spcAft>
              <a:buSzPct val="127777"/>
              <a:buChar char="○"/>
            </a:pPr>
            <a:r>
              <a:rPr lang="en"/>
              <a:t>Part of the </a:t>
            </a:r>
            <a:r>
              <a:rPr lang="en" u="sng">
                <a:solidFill>
                  <a:schemeClr val="hlink"/>
                </a:solidFill>
                <a:hlinkClick r:id="rId4"/>
              </a:rPr>
              <a:t>OPERAS service catalogue</a:t>
            </a:r>
            <a:endParaRPr/>
          </a:p>
          <a:p>
            <a:pPr indent="0" lvl="0" marL="38100" rtl="0" algn="l">
              <a:lnSpc>
                <a:spcPct val="100000"/>
              </a:lnSpc>
              <a:spcBef>
                <a:spcPts val="500"/>
              </a:spcBef>
              <a:spcAft>
                <a:spcPts val="0"/>
              </a:spcAft>
              <a:buSzPct val="123809"/>
              <a:buNone/>
            </a:pPr>
            <a:r>
              <a:t/>
            </a:r>
            <a:endParaRPr/>
          </a:p>
        </p:txBody>
      </p:sp>
      <p:pic>
        <p:nvPicPr>
          <p:cNvPr id="359" name="Google Shape;359;p59"/>
          <p:cNvPicPr preferRelativeResize="0"/>
          <p:nvPr/>
        </p:nvPicPr>
        <p:blipFill rotWithShape="1">
          <a:blip r:embed="rId5">
            <a:alphaModFix/>
          </a:blip>
          <a:srcRect b="0" l="0" r="0" t="0"/>
          <a:stretch/>
        </p:blipFill>
        <p:spPr>
          <a:xfrm>
            <a:off x="3176543" y="0"/>
            <a:ext cx="2064908" cy="1359775"/>
          </a:xfrm>
          <a:prstGeom prst="rect">
            <a:avLst/>
          </a:prstGeom>
          <a:noFill/>
          <a:ln>
            <a:noFill/>
          </a:ln>
        </p:spPr>
      </p:pic>
      <p:sp>
        <p:nvSpPr>
          <p:cNvPr descr="https://euc-powerpoint.officeapps.live.com/pods/GetClipboardImage.ashx?Id=8607db0f-c647-4099-86cd-be97a669ff21&amp;DC=GEU8&amp;pkey=ad0d479c-31b5-4bb0-8f94-25b6284f5c46&amp;wdwaccluster=GEU8" id="360" name="Google Shape;360;p59"/>
          <p:cNvSpPr/>
          <p:nvPr/>
        </p:nvSpPr>
        <p:spPr>
          <a:xfrm>
            <a:off x="159544" y="-108347"/>
            <a:ext cx="228600" cy="22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100" u="none" cap="none" strike="noStrike">
              <a:solidFill>
                <a:srgbClr val="000000"/>
              </a:solidFill>
              <a:latin typeface="Arial"/>
              <a:ea typeface="Arial"/>
              <a:cs typeface="Arial"/>
              <a:sym typeface="Arial"/>
            </a:endParaRPr>
          </a:p>
        </p:txBody>
      </p:sp>
      <p:sp>
        <p:nvSpPr>
          <p:cNvPr descr="https://euc-powerpoint.officeapps.live.com/pods/GetClipboardImage.ashx?Id=8607db0f-c647-4099-86cd-be97a669ff21&amp;DC=GEU8&amp;pkey=ad0d479c-31b5-4bb0-8f94-25b6284f5c46&amp;wdwaccluster=GEU8" id="361" name="Google Shape;361;p59"/>
          <p:cNvSpPr/>
          <p:nvPr/>
        </p:nvSpPr>
        <p:spPr>
          <a:xfrm>
            <a:off x="159544" y="-108347"/>
            <a:ext cx="228600" cy="22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100" u="none" cap="none" strike="noStrike">
              <a:solidFill>
                <a:srgbClr val="000000"/>
              </a:solidFill>
              <a:latin typeface="Arial"/>
              <a:ea typeface="Arial"/>
              <a:cs typeface="Arial"/>
              <a:sym typeface="Arial"/>
            </a:endParaRPr>
          </a:p>
        </p:txBody>
      </p:sp>
      <p:pic>
        <p:nvPicPr>
          <p:cNvPr id="362" name="Google Shape;362;p59"/>
          <p:cNvPicPr preferRelativeResize="0"/>
          <p:nvPr/>
        </p:nvPicPr>
        <p:blipFill>
          <a:blip r:embed="rId6">
            <a:alphaModFix/>
          </a:blip>
          <a:stretch>
            <a:fillRect/>
          </a:stretch>
        </p:blipFill>
        <p:spPr>
          <a:xfrm>
            <a:off x="4572000" y="1485750"/>
            <a:ext cx="4714875" cy="32575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60"/>
          <p:cNvSpPr txBox="1"/>
          <p:nvPr>
            <p:ph idx="1" type="body"/>
          </p:nvPr>
        </p:nvSpPr>
        <p:spPr>
          <a:xfrm>
            <a:off x="537300" y="1174175"/>
            <a:ext cx="4515600" cy="1733400"/>
          </a:xfrm>
          <a:prstGeom prst="rect">
            <a:avLst/>
          </a:prstGeom>
          <a:noFill/>
          <a:ln>
            <a:noFill/>
          </a:ln>
        </p:spPr>
        <p:txBody>
          <a:bodyPr anchorCtr="0" anchor="t" bIns="34275" lIns="68575" spcFirstLastPara="1" rIns="68575" wrap="square" tIns="34275">
            <a:noAutofit/>
          </a:bodyPr>
          <a:lstStyle/>
          <a:p>
            <a:pPr indent="-254000" lvl="0" marL="342900" rtl="0" algn="l">
              <a:lnSpc>
                <a:spcPct val="100000"/>
              </a:lnSpc>
              <a:spcBef>
                <a:spcPts val="300"/>
              </a:spcBef>
              <a:spcAft>
                <a:spcPts val="0"/>
              </a:spcAft>
              <a:buClr>
                <a:schemeClr val="dk1"/>
              </a:buClr>
              <a:buSzPts val="1400"/>
              <a:buNone/>
            </a:pPr>
            <a:r>
              <a:rPr lang="en"/>
              <a:t>Jordy Findanis, </a:t>
            </a:r>
            <a:r>
              <a:rPr lang="en" u="sng">
                <a:solidFill>
                  <a:schemeClr val="accent5"/>
                </a:solidFill>
                <a:hlinkClick r:id="rId3">
                  <a:extLst>
                    <a:ext uri="{A12FA001-AC4F-418D-AE19-62706E023703}">
                      <ahyp:hlinkClr val="tx"/>
                    </a:ext>
                  </a:extLst>
                </a:hlinkClick>
              </a:rPr>
              <a:t>j.findanis@oapen.org</a:t>
            </a:r>
            <a:r>
              <a:rPr lang="en"/>
              <a:t> </a:t>
            </a:r>
            <a:r>
              <a:rPr lang="en"/>
              <a:t> </a:t>
            </a:r>
            <a:endParaRPr/>
          </a:p>
          <a:p>
            <a:pPr indent="-254000" lvl="0" marL="342900" rtl="0" algn="l">
              <a:lnSpc>
                <a:spcPct val="100000"/>
              </a:lnSpc>
              <a:spcBef>
                <a:spcPts val="300"/>
              </a:spcBef>
              <a:spcAft>
                <a:spcPts val="0"/>
              </a:spcAft>
              <a:buClr>
                <a:schemeClr val="dk1"/>
              </a:buClr>
              <a:buSzPts val="1400"/>
              <a:buNone/>
            </a:pPr>
            <a:r>
              <a:rPr lang="en"/>
              <a:t>Project Manager, OAPEN Foundation</a:t>
            </a:r>
            <a:endParaRPr/>
          </a:p>
          <a:p>
            <a:pPr indent="-254000" lvl="0" marL="342900" rtl="0" algn="l">
              <a:lnSpc>
                <a:spcPct val="100000"/>
              </a:lnSpc>
              <a:spcBef>
                <a:spcPts val="300"/>
              </a:spcBef>
              <a:spcAft>
                <a:spcPts val="0"/>
              </a:spcAft>
              <a:buClr>
                <a:schemeClr val="dk1"/>
              </a:buClr>
              <a:buSzPts val="1400"/>
              <a:buNone/>
            </a:pPr>
            <a:r>
              <a:t/>
            </a:r>
            <a:endParaRPr/>
          </a:p>
          <a:p>
            <a:pPr indent="-254000" lvl="0" marL="342900" rtl="0" algn="l">
              <a:lnSpc>
                <a:spcPct val="100000"/>
              </a:lnSpc>
              <a:spcBef>
                <a:spcPts val="300"/>
              </a:spcBef>
              <a:spcAft>
                <a:spcPts val="0"/>
              </a:spcAft>
              <a:buClr>
                <a:schemeClr val="dk1"/>
              </a:buClr>
              <a:buSzPts val="1400"/>
              <a:buNone/>
            </a:pPr>
            <a:r>
              <a:rPr lang="en"/>
              <a:t>Sebastiano Sali, </a:t>
            </a:r>
            <a:r>
              <a:rPr lang="en" u="sng">
                <a:solidFill>
                  <a:schemeClr val="hlink"/>
                </a:solidFill>
                <a:hlinkClick r:id="rId4"/>
              </a:rPr>
              <a:t>s.sali@oapen.org</a:t>
            </a:r>
            <a:r>
              <a:rPr lang="en"/>
              <a:t> </a:t>
            </a:r>
            <a:endParaRPr/>
          </a:p>
          <a:p>
            <a:pPr indent="-254000" lvl="0" marL="342900" rtl="0" algn="l">
              <a:lnSpc>
                <a:spcPct val="100000"/>
              </a:lnSpc>
              <a:spcBef>
                <a:spcPts val="300"/>
              </a:spcBef>
              <a:spcAft>
                <a:spcPts val="0"/>
              </a:spcAft>
              <a:buClr>
                <a:schemeClr val="dk1"/>
              </a:buClr>
              <a:buSzPts val="1400"/>
              <a:buNone/>
            </a:pPr>
            <a:r>
              <a:rPr lang="en"/>
              <a:t>Community Manager, OAPEN Foundation</a:t>
            </a:r>
            <a:endParaRPr/>
          </a:p>
        </p:txBody>
      </p:sp>
      <p:sp>
        <p:nvSpPr>
          <p:cNvPr id="368" name="Google Shape;368;p60"/>
          <p:cNvSpPr txBox="1"/>
          <p:nvPr>
            <p:ph type="title"/>
          </p:nvPr>
        </p:nvSpPr>
        <p:spPr>
          <a:xfrm>
            <a:off x="1614438" y="242183"/>
            <a:ext cx="5915100" cy="745800"/>
          </a:xfrm>
          <a:prstGeom prst="rect">
            <a:avLst/>
          </a:prstGeom>
          <a:noFill/>
          <a:ln>
            <a:noFill/>
          </a:ln>
        </p:spPr>
        <p:txBody>
          <a:bodyPr anchorCtr="0" anchor="ctr" bIns="34275" lIns="68575" spcFirstLastPara="1" rIns="68575" wrap="square" tIns="34275">
            <a:noAutofit/>
          </a:bodyPr>
          <a:lstStyle/>
          <a:p>
            <a:pPr indent="0" lvl="0" marL="0" rtl="0" algn="ctr">
              <a:lnSpc>
                <a:spcPct val="100000"/>
              </a:lnSpc>
              <a:spcBef>
                <a:spcPts val="0"/>
              </a:spcBef>
              <a:spcAft>
                <a:spcPts val="0"/>
              </a:spcAft>
              <a:buSzPts val="1100"/>
              <a:buNone/>
            </a:pPr>
            <a:r>
              <a:rPr lang="en"/>
              <a:t>Contact and follow us!</a:t>
            </a:r>
            <a:endParaRPr/>
          </a:p>
        </p:txBody>
      </p:sp>
      <p:sp>
        <p:nvSpPr>
          <p:cNvPr id="369" name="Google Shape;369;p60"/>
          <p:cNvSpPr txBox="1"/>
          <p:nvPr/>
        </p:nvSpPr>
        <p:spPr>
          <a:xfrm>
            <a:off x="583325" y="3054800"/>
            <a:ext cx="8069400" cy="1733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OAPEN on </a:t>
            </a:r>
            <a:r>
              <a:rPr lang="en" sz="1800" u="sng">
                <a:solidFill>
                  <a:schemeClr val="hlink"/>
                </a:solidFill>
                <a:hlinkClick r:id="rId5"/>
              </a:rPr>
              <a:t>LinkedIn</a:t>
            </a:r>
            <a:r>
              <a:rPr lang="en" sz="1800">
                <a:solidFill>
                  <a:schemeClr val="dk2"/>
                </a:solidFill>
              </a:rPr>
              <a:t> and </a:t>
            </a:r>
            <a:r>
              <a:rPr lang="en" sz="1800" u="sng">
                <a:solidFill>
                  <a:schemeClr val="hlink"/>
                </a:solidFill>
                <a:hlinkClick r:id="rId6"/>
              </a:rPr>
              <a:t>Bluesky</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 sz="1800">
                <a:solidFill>
                  <a:schemeClr val="dk2"/>
                </a:solidFill>
              </a:rPr>
              <a:t>DOAB on </a:t>
            </a:r>
            <a:r>
              <a:rPr lang="en" sz="1800" u="sng">
                <a:solidFill>
                  <a:schemeClr val="hlink"/>
                </a:solidFill>
                <a:hlinkClick r:id="rId7"/>
              </a:rPr>
              <a:t>Bluesky</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 sz="1800">
                <a:solidFill>
                  <a:schemeClr val="dk2"/>
                </a:solidFill>
              </a:rPr>
              <a:t>The Open Access Books Toolkit on </a:t>
            </a:r>
            <a:r>
              <a:rPr lang="en" sz="1800" u="sng">
                <a:solidFill>
                  <a:schemeClr val="hlink"/>
                </a:solidFill>
                <a:hlinkClick r:id="rId8"/>
              </a:rPr>
              <a:t>LinkedIn</a:t>
            </a:r>
            <a:endParaRPr sz="1800">
              <a:solidFill>
                <a:schemeClr val="dk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61"/>
          <p:cNvSpPr txBox="1"/>
          <p:nvPr>
            <p:ph type="title"/>
          </p:nvPr>
        </p:nvSpPr>
        <p:spPr>
          <a:xfrm>
            <a:off x="2698500" y="847163"/>
            <a:ext cx="4740900" cy="1646400"/>
          </a:xfrm>
          <a:prstGeom prst="rect">
            <a:avLst/>
          </a:prstGeom>
          <a:noFill/>
          <a:ln>
            <a:noFill/>
          </a:ln>
        </p:spPr>
        <p:txBody>
          <a:bodyPr anchorCtr="0" anchor="t" bIns="34275" lIns="34275" spcFirstLastPara="1" rIns="34275" wrap="square" tIns="34275">
            <a:normAutofit/>
          </a:bodyPr>
          <a:lstStyle/>
          <a:p>
            <a:pPr indent="0" lvl="0" marL="0" rtl="0" algn="l">
              <a:lnSpc>
                <a:spcPct val="90000"/>
              </a:lnSpc>
              <a:spcBef>
                <a:spcPts val="0"/>
              </a:spcBef>
              <a:spcAft>
                <a:spcPts val="0"/>
              </a:spcAft>
              <a:buClr>
                <a:srgbClr val="3C3C3B"/>
              </a:buClr>
              <a:buSzPts val="4300"/>
              <a:buFont typeface="Economica"/>
              <a:buNone/>
            </a:pPr>
            <a:r>
              <a:rPr lang="en" sz="4300"/>
              <a:t>THOTH’S CONTRIBUTIONS TO THE NUPS PROJECT</a:t>
            </a:r>
            <a:endParaRPr b="1" i="0" sz="4300" u="none" cap="none" strike="noStrike">
              <a:solidFill>
                <a:srgbClr val="3C3C3B"/>
              </a:solidFill>
              <a:latin typeface="Economica"/>
              <a:ea typeface="Economica"/>
              <a:cs typeface="Economica"/>
              <a:sym typeface="Economica"/>
            </a:endParaRPr>
          </a:p>
        </p:txBody>
      </p:sp>
      <p:sp>
        <p:nvSpPr>
          <p:cNvPr id="375" name="Google Shape;375;p61"/>
          <p:cNvSpPr txBox="1"/>
          <p:nvPr>
            <p:ph idx="1" type="body"/>
          </p:nvPr>
        </p:nvSpPr>
        <p:spPr>
          <a:xfrm>
            <a:off x="2698500" y="2768625"/>
            <a:ext cx="5812500" cy="1569300"/>
          </a:xfrm>
          <a:prstGeom prst="rect">
            <a:avLst/>
          </a:prstGeom>
          <a:noFill/>
          <a:ln>
            <a:noFill/>
          </a:ln>
        </p:spPr>
        <p:txBody>
          <a:bodyPr anchorCtr="0" anchor="t" bIns="34275" lIns="34275" spcFirstLastPara="1" rIns="34275" wrap="square" tIns="34275">
            <a:normAutofit lnSpcReduction="10000"/>
          </a:bodyPr>
          <a:lstStyle/>
          <a:p>
            <a:pPr indent="0" lvl="0" marL="0" rtl="0" algn="l">
              <a:lnSpc>
                <a:spcPct val="90000"/>
              </a:lnSpc>
              <a:spcBef>
                <a:spcPts val="800"/>
              </a:spcBef>
              <a:spcAft>
                <a:spcPts val="0"/>
              </a:spcAft>
              <a:buClr>
                <a:srgbClr val="3C3C3B"/>
              </a:buClr>
              <a:buSzPts val="1400"/>
              <a:buFont typeface="Open Sans"/>
              <a:buNone/>
            </a:pPr>
            <a:r>
              <a:rPr lang="en"/>
              <a:t>Toby Steiner</a:t>
            </a:r>
            <a:endParaRPr/>
          </a:p>
          <a:p>
            <a:pPr indent="0" lvl="0" marL="0" rtl="0" algn="l">
              <a:lnSpc>
                <a:spcPct val="90000"/>
              </a:lnSpc>
              <a:spcBef>
                <a:spcPts val="800"/>
              </a:spcBef>
              <a:spcAft>
                <a:spcPts val="0"/>
              </a:spcAft>
              <a:buClr>
                <a:srgbClr val="3C3C3B"/>
              </a:buClr>
              <a:buSzPts val="1400"/>
              <a:buFont typeface="Open Sans"/>
              <a:buNone/>
            </a:pPr>
            <a:r>
              <a:rPr lang="en" sz="1800"/>
              <a:t>COO, Thoth Open Metadata</a:t>
            </a:r>
            <a:endParaRPr sz="1800"/>
          </a:p>
          <a:p>
            <a:pPr indent="0" lvl="0" marL="0" rtl="0" algn="l">
              <a:spcBef>
                <a:spcPts val="0"/>
              </a:spcBef>
              <a:spcAft>
                <a:spcPts val="0"/>
              </a:spcAft>
              <a:buClr>
                <a:srgbClr val="3C3C3B"/>
              </a:buClr>
              <a:buSzPts val="1800"/>
              <a:buFont typeface="Open Sans"/>
              <a:buNone/>
            </a:pPr>
            <a:r>
              <a:t/>
            </a:r>
            <a:endParaRPr/>
          </a:p>
          <a:p>
            <a:pPr indent="0" lvl="0" marL="0" rtl="0" algn="l">
              <a:spcBef>
                <a:spcPts val="0"/>
              </a:spcBef>
              <a:spcAft>
                <a:spcPts val="0"/>
              </a:spcAft>
              <a:buClr>
                <a:srgbClr val="3C3C3B"/>
              </a:buClr>
              <a:buSzPts val="1800"/>
              <a:buFont typeface="Open Sans"/>
              <a:buNone/>
            </a:pPr>
            <a:r>
              <a:t/>
            </a:r>
            <a:endParaRPr/>
          </a:p>
          <a:p>
            <a:pPr indent="0" lvl="0" marL="0" rtl="0" algn="l">
              <a:spcBef>
                <a:spcPts val="0"/>
              </a:spcBef>
              <a:spcAft>
                <a:spcPts val="0"/>
              </a:spcAft>
              <a:buClr>
                <a:srgbClr val="3C3C3B"/>
              </a:buClr>
              <a:buSzPts val="1800"/>
              <a:buFont typeface="Open Sans"/>
              <a:buNone/>
            </a:pPr>
            <a:r>
              <a:rPr lang="en" sz="1700"/>
              <a:t>AEUP Conference, Vienna, May 23, 2025</a:t>
            </a:r>
            <a:endParaRPr sz="1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pic>
        <p:nvPicPr>
          <p:cNvPr id="380" name="Google Shape;380;p62" title="matt-boyle-wYxmXU7pG_Y-unsplash.jpg"/>
          <p:cNvPicPr preferRelativeResize="0"/>
          <p:nvPr/>
        </p:nvPicPr>
        <p:blipFill rotWithShape="1">
          <a:blip r:embed="rId3">
            <a:alphaModFix/>
          </a:blip>
          <a:srcRect b="7806" l="0" r="0" t="7798"/>
          <a:stretch/>
        </p:blipFill>
        <p:spPr>
          <a:xfrm>
            <a:off x="231375" y="136895"/>
            <a:ext cx="8538865" cy="4803094"/>
          </a:xfrm>
          <a:prstGeom prst="rect">
            <a:avLst/>
          </a:prstGeom>
          <a:noFill/>
          <a:ln>
            <a:noFill/>
          </a:ln>
        </p:spPr>
      </p:pic>
      <p:sp>
        <p:nvSpPr>
          <p:cNvPr id="381" name="Google Shape;381;p62"/>
          <p:cNvSpPr txBox="1"/>
          <p:nvPr/>
        </p:nvSpPr>
        <p:spPr>
          <a:xfrm>
            <a:off x="6520238" y="4889475"/>
            <a:ext cx="2250000" cy="2616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800">
                <a:solidFill>
                  <a:schemeClr val="dk1"/>
                </a:solidFill>
                <a:latin typeface="Open Sans"/>
                <a:ea typeface="Open Sans"/>
                <a:cs typeface="Open Sans"/>
                <a:sym typeface="Open Sans"/>
              </a:rPr>
              <a:t>Photo by</a:t>
            </a:r>
            <a:r>
              <a:rPr lang="en" sz="800" u="sng">
                <a:solidFill>
                  <a:schemeClr val="hlink"/>
                </a:solidFill>
                <a:latin typeface="Open Sans"/>
                <a:ea typeface="Open Sans"/>
                <a:cs typeface="Open Sans"/>
                <a:sym typeface="Open Sans"/>
                <a:hlinkClick r:id="rId4"/>
              </a:rPr>
              <a:t> Matt Boyle</a:t>
            </a:r>
            <a:r>
              <a:rPr lang="en" sz="800">
                <a:solidFill>
                  <a:schemeClr val="dk1"/>
                </a:solidFill>
                <a:latin typeface="Open Sans"/>
                <a:ea typeface="Open Sans"/>
                <a:cs typeface="Open Sans"/>
                <a:sym typeface="Open Sans"/>
              </a:rPr>
              <a:t> on</a:t>
            </a:r>
            <a:r>
              <a:rPr lang="en" sz="800">
                <a:solidFill>
                  <a:schemeClr val="dk1"/>
                </a:solidFill>
                <a:uFill>
                  <a:noFill/>
                </a:uFill>
                <a:latin typeface="Open Sans"/>
                <a:ea typeface="Open Sans"/>
                <a:cs typeface="Open Sans"/>
                <a:sym typeface="Open Sans"/>
                <a:hlinkClick r:id="rId5">
                  <a:extLst>
                    <a:ext uri="{A12FA001-AC4F-418D-AE19-62706E023703}">
                      <ahyp:hlinkClr val="tx"/>
                    </a:ext>
                  </a:extLst>
                </a:hlinkClick>
              </a:rPr>
              <a:t> </a:t>
            </a:r>
            <a:r>
              <a:rPr lang="en" sz="800">
                <a:latin typeface="Open Sans"/>
                <a:ea typeface="Open Sans"/>
                <a:cs typeface="Open Sans"/>
                <a:sym typeface="Open Sans"/>
              </a:rPr>
              <a:t>Unsplash </a:t>
            </a:r>
            <a:endParaRPr sz="800">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63"/>
          <p:cNvSpPr txBox="1"/>
          <p:nvPr>
            <p:ph type="title"/>
          </p:nvPr>
        </p:nvSpPr>
        <p:spPr>
          <a:xfrm rot="-5400000">
            <a:off x="-245869" y="1714465"/>
            <a:ext cx="1956000" cy="4530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rPr lang="en" sz="3600"/>
              <a:t>ISSUE(S)</a:t>
            </a:r>
            <a:endParaRPr sz="3600"/>
          </a:p>
        </p:txBody>
      </p:sp>
      <p:pic>
        <p:nvPicPr>
          <p:cNvPr id="387" name="Google Shape;387;p63" title="matt-boyle-wYxmXU7pG_Y-unsplash.jpg"/>
          <p:cNvPicPr preferRelativeResize="0"/>
          <p:nvPr/>
        </p:nvPicPr>
        <p:blipFill rotWithShape="1">
          <a:blip r:embed="rId3">
            <a:alphaModFix/>
          </a:blip>
          <a:srcRect b="7806" l="0" r="0" t="7798"/>
          <a:stretch/>
        </p:blipFill>
        <p:spPr>
          <a:xfrm>
            <a:off x="1337663" y="136894"/>
            <a:ext cx="7721308" cy="4343215"/>
          </a:xfrm>
          <a:prstGeom prst="rect">
            <a:avLst/>
          </a:prstGeom>
          <a:noFill/>
          <a:ln>
            <a:noFill/>
          </a:ln>
        </p:spPr>
      </p:pic>
      <p:sp>
        <p:nvSpPr>
          <p:cNvPr id="388" name="Google Shape;388;p63"/>
          <p:cNvSpPr txBox="1"/>
          <p:nvPr/>
        </p:nvSpPr>
        <p:spPr>
          <a:xfrm>
            <a:off x="2892113" y="3114731"/>
            <a:ext cx="1806600" cy="4806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3000">
                <a:solidFill>
                  <a:srgbClr val="FFFF00"/>
                </a:solidFill>
                <a:latin typeface="Economica"/>
                <a:ea typeface="Economica"/>
                <a:cs typeface="Economica"/>
                <a:sym typeface="Economica"/>
              </a:rPr>
              <a:t>PUBLISHER</a:t>
            </a:r>
            <a:endParaRPr b="1" sz="3000">
              <a:solidFill>
                <a:srgbClr val="FFFF00"/>
              </a:solidFill>
              <a:latin typeface="Economica"/>
              <a:ea typeface="Economica"/>
              <a:cs typeface="Economica"/>
              <a:sym typeface="Economica"/>
            </a:endParaRPr>
          </a:p>
        </p:txBody>
      </p:sp>
      <p:sp>
        <p:nvSpPr>
          <p:cNvPr id="389" name="Google Shape;389;p63"/>
          <p:cNvSpPr txBox="1"/>
          <p:nvPr/>
        </p:nvSpPr>
        <p:spPr>
          <a:xfrm>
            <a:off x="6933300" y="1744556"/>
            <a:ext cx="1645200" cy="4806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2300">
                <a:solidFill>
                  <a:srgbClr val="BF9000"/>
                </a:solidFill>
                <a:latin typeface="Economica"/>
                <a:ea typeface="Economica"/>
                <a:cs typeface="Economica"/>
                <a:sym typeface="Economica"/>
              </a:rPr>
              <a:t>AGGREGATORS</a:t>
            </a:r>
            <a:endParaRPr b="1" sz="2300">
              <a:solidFill>
                <a:srgbClr val="BF9000"/>
              </a:solidFill>
              <a:latin typeface="Economica"/>
              <a:ea typeface="Economica"/>
              <a:cs typeface="Economica"/>
              <a:sym typeface="Economica"/>
            </a:endParaRPr>
          </a:p>
        </p:txBody>
      </p:sp>
      <p:sp>
        <p:nvSpPr>
          <p:cNvPr id="390" name="Google Shape;390;p63"/>
          <p:cNvSpPr txBox="1"/>
          <p:nvPr/>
        </p:nvSpPr>
        <p:spPr>
          <a:xfrm>
            <a:off x="4291688" y="1335131"/>
            <a:ext cx="1302900" cy="5607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1400">
                <a:latin typeface="Open Sans Light"/>
                <a:ea typeface="Open Sans Light"/>
                <a:cs typeface="Open Sans Light"/>
                <a:sym typeface="Open Sans Light"/>
              </a:rPr>
              <a:t>Which kinds of metadata, where, and how?</a:t>
            </a:r>
            <a:endParaRPr sz="1400">
              <a:latin typeface="Open Sans Light"/>
              <a:ea typeface="Open Sans Light"/>
              <a:cs typeface="Open Sans Light"/>
              <a:sym typeface="Open Sans Light"/>
            </a:endParaRPr>
          </a:p>
        </p:txBody>
      </p:sp>
      <p:sp>
        <p:nvSpPr>
          <p:cNvPr id="391" name="Google Shape;391;p63"/>
          <p:cNvSpPr txBox="1"/>
          <p:nvPr/>
        </p:nvSpPr>
        <p:spPr>
          <a:xfrm>
            <a:off x="5719838" y="450225"/>
            <a:ext cx="1201200" cy="5607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1400">
                <a:latin typeface="Open Sans Light"/>
                <a:ea typeface="Open Sans Light"/>
                <a:cs typeface="Open Sans Light"/>
                <a:sym typeface="Open Sans Light"/>
              </a:rPr>
              <a:t>Which workflows?</a:t>
            </a:r>
            <a:endParaRPr sz="1400">
              <a:latin typeface="Open Sans Light"/>
              <a:ea typeface="Open Sans Light"/>
              <a:cs typeface="Open Sans Light"/>
              <a:sym typeface="Open Sans Light"/>
            </a:endParaRPr>
          </a:p>
        </p:txBody>
      </p:sp>
      <p:sp>
        <p:nvSpPr>
          <p:cNvPr id="392" name="Google Shape;392;p63"/>
          <p:cNvSpPr txBox="1"/>
          <p:nvPr/>
        </p:nvSpPr>
        <p:spPr>
          <a:xfrm>
            <a:off x="5594513" y="1129238"/>
            <a:ext cx="1452000" cy="5607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1500">
                <a:latin typeface="Open Sans Light"/>
                <a:ea typeface="Open Sans Light"/>
                <a:cs typeface="Open Sans Light"/>
                <a:sym typeface="Open Sans Light"/>
              </a:rPr>
              <a:t>How to get usage stats / metrics?</a:t>
            </a:r>
            <a:endParaRPr sz="1500">
              <a:latin typeface="Open Sans Light"/>
              <a:ea typeface="Open Sans Light"/>
              <a:cs typeface="Open Sans Light"/>
              <a:sym typeface="Open Sans Light"/>
            </a:endParaRPr>
          </a:p>
        </p:txBody>
      </p:sp>
      <p:sp>
        <p:nvSpPr>
          <p:cNvPr id="393" name="Google Shape;393;p63"/>
          <p:cNvSpPr txBox="1"/>
          <p:nvPr/>
        </p:nvSpPr>
        <p:spPr>
          <a:xfrm>
            <a:off x="4585350" y="136894"/>
            <a:ext cx="1201200" cy="5607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1400">
                <a:latin typeface="Open Sans Light"/>
                <a:ea typeface="Open Sans Light"/>
                <a:cs typeface="Open Sans Light"/>
                <a:sym typeface="Open Sans Light"/>
              </a:rPr>
              <a:t>Presentation of my catalogue?</a:t>
            </a:r>
            <a:endParaRPr sz="1400">
              <a:latin typeface="Open Sans Light"/>
              <a:ea typeface="Open Sans Light"/>
              <a:cs typeface="Open Sans Light"/>
              <a:sym typeface="Open Sans Light"/>
            </a:endParaRPr>
          </a:p>
        </p:txBody>
      </p:sp>
      <p:sp>
        <p:nvSpPr>
          <p:cNvPr id="394" name="Google Shape;394;p63"/>
          <p:cNvSpPr txBox="1"/>
          <p:nvPr/>
        </p:nvSpPr>
        <p:spPr>
          <a:xfrm>
            <a:off x="6933300" y="215231"/>
            <a:ext cx="1201200" cy="5607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1400">
                <a:latin typeface="Open Sans Light"/>
                <a:ea typeface="Open Sans Light"/>
                <a:cs typeface="Open Sans Light"/>
                <a:sym typeface="Open Sans Light"/>
              </a:rPr>
              <a:t>How to ensure long-term archiving?</a:t>
            </a:r>
            <a:endParaRPr sz="1400">
              <a:latin typeface="Open Sans Light"/>
              <a:ea typeface="Open Sans Light"/>
              <a:cs typeface="Open Sans Light"/>
              <a:sym typeface="Open Sans Light"/>
            </a:endParaRPr>
          </a:p>
        </p:txBody>
      </p:sp>
      <p:sp>
        <p:nvSpPr>
          <p:cNvPr id="395" name="Google Shape;395;p63"/>
          <p:cNvSpPr txBox="1"/>
          <p:nvPr/>
        </p:nvSpPr>
        <p:spPr>
          <a:xfrm>
            <a:off x="7083131" y="2180175"/>
            <a:ext cx="1645200" cy="4806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2300">
                <a:solidFill>
                  <a:srgbClr val="6AA84F"/>
                </a:solidFill>
                <a:latin typeface="Economica"/>
                <a:ea typeface="Economica"/>
                <a:cs typeface="Economica"/>
                <a:sym typeface="Economica"/>
              </a:rPr>
              <a:t>REPOSITORIES</a:t>
            </a:r>
            <a:endParaRPr b="1" sz="2300">
              <a:solidFill>
                <a:srgbClr val="6AA84F"/>
              </a:solidFill>
              <a:latin typeface="Economica"/>
              <a:ea typeface="Economica"/>
              <a:cs typeface="Economica"/>
              <a:sym typeface="Economica"/>
            </a:endParaRPr>
          </a:p>
        </p:txBody>
      </p:sp>
      <p:sp>
        <p:nvSpPr>
          <p:cNvPr id="396" name="Google Shape;396;p63"/>
          <p:cNvSpPr txBox="1"/>
          <p:nvPr/>
        </p:nvSpPr>
        <p:spPr>
          <a:xfrm>
            <a:off x="2940150" y="568538"/>
            <a:ext cx="1645200" cy="5607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1400">
                <a:latin typeface="Open Sans"/>
                <a:ea typeface="Open Sans"/>
                <a:cs typeface="Open Sans"/>
                <a:sym typeface="Open Sans"/>
              </a:rPr>
              <a:t>PIDs? Good-quality metadata?</a:t>
            </a:r>
            <a:endParaRPr sz="1400">
              <a:latin typeface="Open Sans"/>
              <a:ea typeface="Open Sans"/>
              <a:cs typeface="Open Sans"/>
              <a:sym typeface="Open Sans"/>
            </a:endParaRPr>
          </a:p>
        </p:txBody>
      </p:sp>
      <p:sp>
        <p:nvSpPr>
          <p:cNvPr id="397" name="Google Shape;397;p63"/>
          <p:cNvSpPr txBox="1"/>
          <p:nvPr/>
        </p:nvSpPr>
        <p:spPr>
          <a:xfrm>
            <a:off x="6630900" y="4800469"/>
            <a:ext cx="2250000" cy="2616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800">
                <a:solidFill>
                  <a:schemeClr val="dk1"/>
                </a:solidFill>
                <a:latin typeface="Open Sans"/>
                <a:ea typeface="Open Sans"/>
                <a:cs typeface="Open Sans"/>
                <a:sym typeface="Open Sans"/>
              </a:rPr>
              <a:t>Photo by</a:t>
            </a:r>
            <a:r>
              <a:rPr lang="en" sz="800" u="sng">
                <a:solidFill>
                  <a:schemeClr val="hlink"/>
                </a:solidFill>
                <a:latin typeface="Open Sans"/>
                <a:ea typeface="Open Sans"/>
                <a:cs typeface="Open Sans"/>
                <a:sym typeface="Open Sans"/>
                <a:hlinkClick r:id="rId4"/>
              </a:rPr>
              <a:t> Matt Boyle</a:t>
            </a:r>
            <a:r>
              <a:rPr lang="en" sz="800">
                <a:solidFill>
                  <a:schemeClr val="dk1"/>
                </a:solidFill>
                <a:latin typeface="Open Sans"/>
                <a:ea typeface="Open Sans"/>
                <a:cs typeface="Open Sans"/>
                <a:sym typeface="Open Sans"/>
              </a:rPr>
              <a:t> on</a:t>
            </a:r>
            <a:r>
              <a:rPr lang="en" sz="800">
                <a:solidFill>
                  <a:schemeClr val="dk1"/>
                </a:solidFill>
                <a:uFill>
                  <a:noFill/>
                </a:uFill>
                <a:latin typeface="Open Sans"/>
                <a:ea typeface="Open Sans"/>
                <a:cs typeface="Open Sans"/>
                <a:sym typeface="Open Sans"/>
                <a:hlinkClick r:id="rId5">
                  <a:extLst>
                    <a:ext uri="{A12FA001-AC4F-418D-AE19-62706E023703}">
                      <ahyp:hlinkClr val="tx"/>
                    </a:ext>
                  </a:extLst>
                </a:hlinkClick>
              </a:rPr>
              <a:t> </a:t>
            </a:r>
            <a:r>
              <a:rPr lang="en" sz="800">
                <a:latin typeface="Open Sans"/>
                <a:ea typeface="Open Sans"/>
                <a:cs typeface="Open Sans"/>
                <a:sym typeface="Open Sans"/>
              </a:rPr>
              <a:t>Unsplash </a:t>
            </a:r>
            <a:endParaRPr sz="800">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4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Introduction</a:t>
            </a:r>
            <a:endParaRPr/>
          </a:p>
        </p:txBody>
      </p:sp>
      <p:sp>
        <p:nvSpPr>
          <p:cNvPr id="218" name="Google Shape;218;p4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219" name="Google Shape;219;p46"/>
          <p:cNvPicPr preferRelativeResize="0"/>
          <p:nvPr/>
        </p:nvPicPr>
        <p:blipFill>
          <a:blip r:embed="rId3">
            <a:alphaModFix/>
          </a:blip>
          <a:stretch>
            <a:fillRect/>
          </a:stretch>
        </p:blipFill>
        <p:spPr>
          <a:xfrm>
            <a:off x="3007725" y="3935500"/>
            <a:ext cx="1671275" cy="1023450"/>
          </a:xfrm>
          <a:prstGeom prst="rect">
            <a:avLst/>
          </a:prstGeom>
          <a:noFill/>
          <a:ln>
            <a:noFill/>
          </a:ln>
        </p:spPr>
      </p:pic>
      <p:pic>
        <p:nvPicPr>
          <p:cNvPr id="220" name="Google Shape;220;p46"/>
          <p:cNvPicPr preferRelativeResize="0"/>
          <p:nvPr/>
        </p:nvPicPr>
        <p:blipFill>
          <a:blip r:embed="rId4">
            <a:alphaModFix/>
          </a:blip>
          <a:stretch>
            <a:fillRect/>
          </a:stretch>
        </p:blipFill>
        <p:spPr>
          <a:xfrm>
            <a:off x="5010125" y="4071283"/>
            <a:ext cx="1318050" cy="887667"/>
          </a:xfrm>
          <a:prstGeom prst="rect">
            <a:avLst/>
          </a:prstGeom>
          <a:noFill/>
          <a:ln>
            <a:noFill/>
          </a:ln>
        </p:spPr>
      </p:pic>
      <p:pic>
        <p:nvPicPr>
          <p:cNvPr id="221" name="Google Shape;221;p46"/>
          <p:cNvPicPr preferRelativeResize="0"/>
          <p:nvPr/>
        </p:nvPicPr>
        <p:blipFill rotWithShape="1">
          <a:blip r:embed="rId5">
            <a:alphaModFix/>
          </a:blip>
          <a:srcRect b="11597" l="45395" r="43353" t="8638"/>
          <a:stretch/>
        </p:blipFill>
        <p:spPr>
          <a:xfrm rot="5400000">
            <a:off x="1130791" y="3050992"/>
            <a:ext cx="1012300" cy="2792476"/>
          </a:xfrm>
          <a:prstGeom prst="rect">
            <a:avLst/>
          </a:prstGeom>
          <a:noFill/>
          <a:ln>
            <a:noFill/>
          </a:ln>
        </p:spPr>
      </p:pic>
      <p:pic>
        <p:nvPicPr>
          <p:cNvPr id="222" name="Google Shape;222;p46" title="THOTH_ColourPos.png"/>
          <p:cNvPicPr preferRelativeResize="0"/>
          <p:nvPr/>
        </p:nvPicPr>
        <p:blipFill rotWithShape="1">
          <a:blip r:embed="rId6">
            <a:alphaModFix/>
          </a:blip>
          <a:srcRect b="11986" l="0" r="0" t="9204"/>
          <a:stretch/>
        </p:blipFill>
        <p:spPr>
          <a:xfrm>
            <a:off x="6735500" y="4039500"/>
            <a:ext cx="1819300" cy="887676"/>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64"/>
          <p:cNvSpPr txBox="1"/>
          <p:nvPr>
            <p:ph idx="12" type="sldNum"/>
          </p:nvPr>
        </p:nvSpPr>
        <p:spPr>
          <a:xfrm>
            <a:off x="8670685" y="4581580"/>
            <a:ext cx="125700" cy="177000"/>
          </a:xfrm>
          <a:prstGeom prst="rect">
            <a:avLst/>
          </a:prstGeom>
          <a:noFill/>
          <a:ln>
            <a:noFill/>
          </a:ln>
        </p:spPr>
        <p:txBody>
          <a:bodyPr anchorCtr="0" anchor="ctr" bIns="34275" lIns="34275" spcFirstLastPara="1" rIns="34275" wrap="square" tIns="34275">
            <a:spAutoFit/>
          </a:bodyPr>
          <a:lstStyle/>
          <a:p>
            <a:pPr indent="0" lvl="0" marL="0" rtl="0" algn="r">
              <a:lnSpc>
                <a:spcPct val="100000"/>
              </a:lnSpc>
              <a:spcBef>
                <a:spcPts val="0"/>
              </a:spcBef>
              <a:spcAft>
                <a:spcPts val="0"/>
              </a:spcAft>
              <a:buClr>
                <a:srgbClr val="888888"/>
              </a:buClr>
              <a:buSzPts val="700"/>
              <a:buFont typeface="Roboto Light"/>
              <a:buNone/>
            </a:pPr>
            <a:fld id="{00000000-1234-1234-1234-123412341234}" type="slidenum">
              <a:rPr lang="en" sz="700"/>
              <a:t>‹#›</a:t>
            </a:fld>
            <a:endParaRPr/>
          </a:p>
        </p:txBody>
      </p:sp>
      <p:sp>
        <p:nvSpPr>
          <p:cNvPr id="403" name="Google Shape;403;p64"/>
          <p:cNvSpPr txBox="1"/>
          <p:nvPr>
            <p:ph idx="1" type="body"/>
          </p:nvPr>
        </p:nvSpPr>
        <p:spPr>
          <a:xfrm>
            <a:off x="1562100" y="1107825"/>
            <a:ext cx="6788400" cy="3136200"/>
          </a:xfrm>
          <a:prstGeom prst="rect">
            <a:avLst/>
          </a:prstGeom>
          <a:noFill/>
          <a:ln>
            <a:noFill/>
          </a:ln>
        </p:spPr>
        <p:txBody>
          <a:bodyPr anchorCtr="0" anchor="t" bIns="34275" lIns="34275" spcFirstLastPara="1" rIns="34275" wrap="square" tIns="34275">
            <a:normAutofit fontScale="85000" lnSpcReduction="20000"/>
          </a:bodyPr>
          <a:lstStyle/>
          <a:p>
            <a:pPr indent="0" lvl="0" marL="0" rtl="0" algn="l">
              <a:spcBef>
                <a:spcPts val="0"/>
              </a:spcBef>
              <a:spcAft>
                <a:spcPts val="0"/>
              </a:spcAft>
              <a:buNone/>
            </a:pPr>
            <a:r>
              <a:rPr i="1" lang="en" sz="1500"/>
              <a:t>OA book publishers want to make their content as discoverable and accessible as possible, but:</a:t>
            </a:r>
            <a:endParaRPr i="1" sz="1500"/>
          </a:p>
          <a:p>
            <a:pPr indent="-195262" lvl="0" marL="215900" rtl="0" algn="l">
              <a:lnSpc>
                <a:spcPct val="130000"/>
              </a:lnSpc>
              <a:spcBef>
                <a:spcPts val="800"/>
              </a:spcBef>
              <a:spcAft>
                <a:spcPts val="0"/>
              </a:spcAft>
              <a:buClr>
                <a:srgbClr val="808080"/>
              </a:buClr>
              <a:buSzPct val="100000"/>
              <a:buFont typeface="Arial"/>
              <a:buChar char="❏"/>
            </a:pPr>
            <a:r>
              <a:rPr i="1" lang="en" sz="1500"/>
              <a:t>Dissemination channels require different types of outputs with different specs</a:t>
            </a:r>
            <a:endParaRPr i="1" sz="1500"/>
          </a:p>
          <a:p>
            <a:pPr indent="-195262" lvl="0" marL="215900" rtl="0" algn="l">
              <a:lnSpc>
                <a:spcPct val="130000"/>
              </a:lnSpc>
              <a:spcBef>
                <a:spcPts val="800"/>
              </a:spcBef>
              <a:spcAft>
                <a:spcPts val="0"/>
              </a:spcAft>
              <a:buClr>
                <a:srgbClr val="808080"/>
              </a:buClr>
              <a:buSzPct val="100000"/>
              <a:buFont typeface="Arial"/>
              <a:buChar char="❏"/>
            </a:pPr>
            <a:r>
              <a:rPr i="1" lang="en" sz="1500">
                <a:latin typeface="Open Sans"/>
                <a:ea typeface="Open Sans"/>
                <a:cs typeface="Open Sans"/>
                <a:sym typeface="Open Sans"/>
              </a:rPr>
              <a:t>Small–medium, scholar-led, or library-based Open Access publishers often struggle with metadata management and dissemination </a:t>
            </a:r>
            <a:r>
              <a:rPr i="1" lang="en" sz="1500"/>
              <a:t>…</a:t>
            </a:r>
            <a:endParaRPr/>
          </a:p>
          <a:p>
            <a:pPr indent="-195262" lvl="0" marL="215900" rtl="0" algn="l">
              <a:lnSpc>
                <a:spcPct val="130000"/>
              </a:lnSpc>
              <a:spcBef>
                <a:spcPts val="800"/>
              </a:spcBef>
              <a:spcAft>
                <a:spcPts val="0"/>
              </a:spcAft>
              <a:buClr>
                <a:srgbClr val="808080"/>
              </a:buClr>
              <a:buSzPct val="100000"/>
              <a:buFont typeface="Arial"/>
              <a:buChar char="❏"/>
            </a:pPr>
            <a:r>
              <a:rPr i="1" lang="en" sz="1500"/>
              <a:t>… and with the hosting of publisher’s own websites, content, and catalogues</a:t>
            </a:r>
            <a:endParaRPr i="1" sz="1500"/>
          </a:p>
          <a:p>
            <a:pPr indent="-195262" lvl="0" marL="215900" rtl="0" algn="l">
              <a:lnSpc>
                <a:spcPct val="130000"/>
              </a:lnSpc>
              <a:spcBef>
                <a:spcPts val="800"/>
              </a:spcBef>
              <a:spcAft>
                <a:spcPts val="0"/>
              </a:spcAft>
              <a:buClr>
                <a:srgbClr val="808080"/>
              </a:buClr>
              <a:buSzPct val="100000"/>
              <a:buFont typeface="Arial"/>
              <a:buChar char="❏"/>
            </a:pPr>
            <a:r>
              <a:rPr i="1" lang="en" sz="1500">
                <a:latin typeface="Open Sans"/>
                <a:ea typeface="Open Sans"/>
                <a:cs typeface="Open Sans"/>
                <a:sym typeface="Open Sans"/>
              </a:rPr>
              <a:t>Commercial solutions are </a:t>
            </a:r>
            <a:endParaRPr i="1" sz="1500">
              <a:latin typeface="Open Sans"/>
              <a:ea typeface="Open Sans"/>
              <a:cs typeface="Open Sans"/>
              <a:sym typeface="Open Sans"/>
            </a:endParaRPr>
          </a:p>
          <a:p>
            <a:pPr indent="-187959" lvl="1" marL="520700" rtl="0" algn="l">
              <a:lnSpc>
                <a:spcPct val="130000"/>
              </a:lnSpc>
              <a:spcBef>
                <a:spcPts val="800"/>
              </a:spcBef>
              <a:spcAft>
                <a:spcPts val="0"/>
              </a:spcAft>
              <a:buClr>
                <a:srgbClr val="808080"/>
              </a:buClr>
              <a:buSzPct val="100000"/>
              <a:buFont typeface="Arial"/>
              <a:buChar char="❏"/>
            </a:pPr>
            <a:r>
              <a:rPr i="1" lang="en" sz="1600"/>
              <a:t>E</a:t>
            </a:r>
            <a:r>
              <a:rPr i="1" lang="en" sz="1600">
                <a:latin typeface="Open Sans"/>
                <a:ea typeface="Open Sans"/>
                <a:cs typeface="Open Sans"/>
                <a:sym typeface="Open Sans"/>
              </a:rPr>
              <a:t>xpensive</a:t>
            </a:r>
            <a:endParaRPr i="1" sz="1600">
              <a:latin typeface="Open Sans"/>
              <a:ea typeface="Open Sans"/>
              <a:cs typeface="Open Sans"/>
              <a:sym typeface="Open Sans"/>
            </a:endParaRPr>
          </a:p>
          <a:p>
            <a:pPr indent="-187959" lvl="1" marL="520700" rtl="0" algn="l">
              <a:lnSpc>
                <a:spcPct val="130000"/>
              </a:lnSpc>
              <a:spcBef>
                <a:spcPts val="0"/>
              </a:spcBef>
              <a:spcAft>
                <a:spcPts val="0"/>
              </a:spcAft>
              <a:buSzPct val="100000"/>
              <a:buChar char="❏"/>
            </a:pPr>
            <a:r>
              <a:rPr i="1" lang="en" sz="1600"/>
              <a:t>Often provide low quality metadata</a:t>
            </a:r>
            <a:endParaRPr i="1" sz="1600"/>
          </a:p>
          <a:p>
            <a:pPr indent="-187959" lvl="1" marL="520700" rtl="0" algn="l">
              <a:lnSpc>
                <a:spcPct val="130000"/>
              </a:lnSpc>
              <a:spcBef>
                <a:spcPts val="0"/>
              </a:spcBef>
              <a:spcAft>
                <a:spcPts val="0"/>
              </a:spcAft>
              <a:buSzPct val="100000"/>
              <a:buChar char="❏"/>
            </a:pPr>
            <a:r>
              <a:rPr i="1" lang="en" sz="1600"/>
              <a:t>Metadata not released under an open licence</a:t>
            </a:r>
            <a:endParaRPr i="1" sz="1600"/>
          </a:p>
          <a:p>
            <a:pPr indent="-187959" lvl="1" marL="520700" rtl="0" algn="l">
              <a:lnSpc>
                <a:spcPct val="130000"/>
              </a:lnSpc>
              <a:spcBef>
                <a:spcPts val="0"/>
              </a:spcBef>
              <a:spcAft>
                <a:spcPts val="0"/>
              </a:spcAft>
              <a:buSzPct val="100000"/>
              <a:buChar char="❏"/>
            </a:pPr>
            <a:r>
              <a:rPr i="1" lang="en" sz="1600"/>
              <a:t>Generally not well-suited for OA content</a:t>
            </a:r>
            <a:endParaRPr i="1" sz="1600"/>
          </a:p>
        </p:txBody>
      </p:sp>
      <p:sp>
        <p:nvSpPr>
          <p:cNvPr id="404" name="Google Shape;404;p64"/>
          <p:cNvSpPr txBox="1"/>
          <p:nvPr>
            <p:ph type="title"/>
          </p:nvPr>
        </p:nvSpPr>
        <p:spPr>
          <a:xfrm>
            <a:off x="1562100" y="463761"/>
            <a:ext cx="6788400" cy="453000"/>
          </a:xfrm>
          <a:prstGeom prst="rect">
            <a:avLst/>
          </a:prstGeom>
          <a:noFill/>
          <a:ln>
            <a:noFill/>
          </a:ln>
        </p:spPr>
        <p:txBody>
          <a:bodyPr anchorCtr="0" anchor="ctr" bIns="34275" lIns="34275" spcFirstLastPara="1" rIns="34275" wrap="square" tIns="34275">
            <a:normAutofit/>
          </a:bodyPr>
          <a:lstStyle/>
          <a:p>
            <a:pPr indent="0" lvl="0" marL="0" rtl="0" algn="l">
              <a:lnSpc>
                <a:spcPct val="90000"/>
              </a:lnSpc>
              <a:spcBef>
                <a:spcPts val="0"/>
              </a:spcBef>
              <a:spcAft>
                <a:spcPts val="0"/>
              </a:spcAft>
              <a:buClr>
                <a:srgbClr val="3C3C3B"/>
              </a:buClr>
              <a:buSzPts val="2600"/>
              <a:buFont typeface="Economica"/>
              <a:buNone/>
            </a:pPr>
            <a:r>
              <a:rPr b="1" lang="en" sz="2600">
                <a:solidFill>
                  <a:srgbClr val="3C3C3B"/>
                </a:solidFill>
                <a:latin typeface="Economica"/>
                <a:ea typeface="Economica"/>
                <a:cs typeface="Economica"/>
                <a:sym typeface="Economica"/>
              </a:rPr>
              <a:t>What are the problems?</a:t>
            </a:r>
            <a:endParaRPr/>
          </a:p>
        </p:txBody>
      </p:sp>
      <p:sp>
        <p:nvSpPr>
          <p:cNvPr id="405" name="Google Shape;405;p64"/>
          <p:cNvSpPr txBox="1"/>
          <p:nvPr>
            <p:ph idx="2" type="body"/>
          </p:nvPr>
        </p:nvSpPr>
        <p:spPr>
          <a:xfrm>
            <a:off x="1562102" y="938861"/>
            <a:ext cx="6788400" cy="273600"/>
          </a:xfrm>
          <a:prstGeom prst="rect">
            <a:avLst/>
          </a:prstGeom>
          <a:noFill/>
          <a:ln>
            <a:noFill/>
          </a:ln>
        </p:spPr>
        <p:txBody>
          <a:bodyPr anchorCtr="0" anchor="t" bIns="34275" lIns="34275" spcFirstLastPara="1" rIns="34275" wrap="square" tIns="34275">
            <a:normAutofit/>
          </a:bodyPr>
          <a:lstStyle/>
          <a:p>
            <a:pPr indent="0" lvl="0" marL="0" rtl="0" algn="l">
              <a:lnSpc>
                <a:spcPct val="90000"/>
              </a:lnSpc>
              <a:spcBef>
                <a:spcPts val="0"/>
              </a:spcBef>
              <a:spcAft>
                <a:spcPts val="0"/>
              </a:spcAft>
              <a:buClr>
                <a:srgbClr val="3C3C3B"/>
              </a:buClr>
              <a:buSzPts val="1400"/>
              <a:buFont typeface="Roboto Light"/>
              <a:buNone/>
            </a:pPr>
            <a:r>
              <a:rPr lang="en" sz="1400">
                <a:solidFill>
                  <a:srgbClr val="3C3C3B"/>
                </a:solidFill>
              </a:rPr>
              <a:t>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sp>
        <p:nvSpPr>
          <p:cNvPr id="410" name="Google Shape;410;p65"/>
          <p:cNvSpPr txBox="1"/>
          <p:nvPr>
            <p:ph type="title"/>
          </p:nvPr>
        </p:nvSpPr>
        <p:spPr>
          <a:xfrm rot="-5400000">
            <a:off x="-263681" y="1830153"/>
            <a:ext cx="1956000" cy="453000"/>
          </a:xfrm>
          <a:prstGeom prst="rect">
            <a:avLst/>
          </a:prstGeom>
        </p:spPr>
        <p:txBody>
          <a:bodyPr anchorCtr="0" anchor="ctr" bIns="34275" lIns="34275" spcFirstLastPara="1" rIns="34275" wrap="square" tIns="34275">
            <a:noAutofit/>
          </a:bodyPr>
          <a:lstStyle/>
          <a:p>
            <a:pPr indent="0" lvl="0" marL="0" rtl="0" algn="l">
              <a:spcBef>
                <a:spcPts val="0"/>
              </a:spcBef>
              <a:spcAft>
                <a:spcPts val="0"/>
              </a:spcAft>
              <a:buNone/>
            </a:pPr>
            <a:r>
              <a:rPr lang="en" sz="3600"/>
              <a:t>SOLUTIONS</a:t>
            </a:r>
            <a:endParaRPr sz="3600"/>
          </a:p>
        </p:txBody>
      </p:sp>
      <p:pic>
        <p:nvPicPr>
          <p:cNvPr id="411" name="Google Shape;411;p65" title="zikang-zhou-C8Et1BoDwI0-unsplash.jpg"/>
          <p:cNvPicPr preferRelativeResize="0"/>
          <p:nvPr/>
        </p:nvPicPr>
        <p:blipFill rotWithShape="1">
          <a:blip r:embed="rId3">
            <a:alphaModFix/>
          </a:blip>
          <a:srcRect b="0" l="6812" r="0" t="0"/>
          <a:stretch/>
        </p:blipFill>
        <p:spPr>
          <a:xfrm>
            <a:off x="1564631" y="136894"/>
            <a:ext cx="7579372" cy="4575018"/>
          </a:xfrm>
          <a:prstGeom prst="rect">
            <a:avLst/>
          </a:prstGeom>
          <a:noFill/>
          <a:ln>
            <a:noFill/>
          </a:ln>
        </p:spPr>
      </p:pic>
      <p:sp>
        <p:nvSpPr>
          <p:cNvPr id="412" name="Google Shape;412;p65"/>
          <p:cNvSpPr txBox="1"/>
          <p:nvPr/>
        </p:nvSpPr>
        <p:spPr>
          <a:xfrm>
            <a:off x="2260294" y="2982881"/>
            <a:ext cx="1628700" cy="4806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2400">
                <a:solidFill>
                  <a:srgbClr val="FFFF00"/>
                </a:solidFill>
                <a:latin typeface="Economica"/>
                <a:ea typeface="Economica"/>
                <a:cs typeface="Economica"/>
                <a:sym typeface="Economica"/>
              </a:rPr>
              <a:t>PUBLISHER</a:t>
            </a:r>
            <a:endParaRPr b="1" sz="2400">
              <a:solidFill>
                <a:srgbClr val="FFFF00"/>
              </a:solidFill>
              <a:latin typeface="Economica"/>
              <a:ea typeface="Economica"/>
              <a:cs typeface="Economica"/>
              <a:sym typeface="Economica"/>
            </a:endParaRPr>
          </a:p>
        </p:txBody>
      </p:sp>
      <p:sp>
        <p:nvSpPr>
          <p:cNvPr id="413" name="Google Shape;413;p65"/>
          <p:cNvSpPr txBox="1"/>
          <p:nvPr/>
        </p:nvSpPr>
        <p:spPr>
          <a:xfrm>
            <a:off x="7428244" y="2184094"/>
            <a:ext cx="1582800" cy="4806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2100">
                <a:solidFill>
                  <a:srgbClr val="BF9000"/>
                </a:solidFill>
                <a:latin typeface="Economica"/>
                <a:ea typeface="Economica"/>
                <a:cs typeface="Economica"/>
                <a:sym typeface="Economica"/>
              </a:rPr>
              <a:t>AGGREGATORs</a:t>
            </a:r>
            <a:endParaRPr b="1" sz="2100">
              <a:solidFill>
                <a:srgbClr val="BF9000"/>
              </a:solidFill>
              <a:latin typeface="Economica"/>
              <a:ea typeface="Economica"/>
              <a:cs typeface="Economica"/>
              <a:sym typeface="Economica"/>
            </a:endParaRPr>
          </a:p>
        </p:txBody>
      </p:sp>
      <p:pic>
        <p:nvPicPr>
          <p:cNvPr id="414" name="Google Shape;414;p65" title="THOTH_White.png"/>
          <p:cNvPicPr preferRelativeResize="0"/>
          <p:nvPr/>
        </p:nvPicPr>
        <p:blipFill>
          <a:blip r:embed="rId4">
            <a:alphaModFix/>
          </a:blip>
          <a:stretch>
            <a:fillRect/>
          </a:stretch>
        </p:blipFill>
        <p:spPr>
          <a:xfrm>
            <a:off x="4780237" y="1191209"/>
            <a:ext cx="1872845" cy="1159538"/>
          </a:xfrm>
          <a:prstGeom prst="rect">
            <a:avLst/>
          </a:prstGeom>
          <a:noFill/>
          <a:ln>
            <a:noFill/>
          </a:ln>
        </p:spPr>
      </p:pic>
      <p:sp>
        <p:nvSpPr>
          <p:cNvPr id="415" name="Google Shape;415;p65"/>
          <p:cNvSpPr txBox="1"/>
          <p:nvPr/>
        </p:nvSpPr>
        <p:spPr>
          <a:xfrm>
            <a:off x="7362881" y="2695331"/>
            <a:ext cx="1582800" cy="480600"/>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b="1" lang="en" sz="2300">
                <a:solidFill>
                  <a:srgbClr val="6AA84F"/>
                </a:solidFill>
                <a:latin typeface="Economica"/>
                <a:ea typeface="Economica"/>
                <a:cs typeface="Economica"/>
                <a:sym typeface="Economica"/>
              </a:rPr>
              <a:t>REPOSITORIES</a:t>
            </a:r>
            <a:endParaRPr b="1" sz="2300">
              <a:solidFill>
                <a:srgbClr val="6AA84F"/>
              </a:solidFill>
              <a:latin typeface="Economica"/>
              <a:ea typeface="Economica"/>
              <a:cs typeface="Economica"/>
              <a:sym typeface="Economica"/>
            </a:endParaRPr>
          </a:p>
        </p:txBody>
      </p:sp>
      <p:sp>
        <p:nvSpPr>
          <p:cNvPr id="416" name="Google Shape;416;p65"/>
          <p:cNvSpPr txBox="1"/>
          <p:nvPr/>
        </p:nvSpPr>
        <p:spPr>
          <a:xfrm rot="-410480">
            <a:off x="4643221" y="2433097"/>
            <a:ext cx="2367356" cy="396146"/>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1100">
                <a:solidFill>
                  <a:schemeClr val="lt1"/>
                </a:solidFill>
                <a:latin typeface="Open Sans Light"/>
                <a:ea typeface="Open Sans Light"/>
                <a:cs typeface="Open Sans Light"/>
                <a:sym typeface="Open Sans Light"/>
              </a:rPr>
              <a:t>Thothally open solutions &amp; workflows</a:t>
            </a:r>
            <a:endParaRPr sz="1100">
              <a:solidFill>
                <a:schemeClr val="lt1"/>
              </a:solidFill>
              <a:latin typeface="Open Sans Light"/>
              <a:ea typeface="Open Sans Light"/>
              <a:cs typeface="Open Sans Light"/>
              <a:sym typeface="Open Sans Light"/>
            </a:endParaRPr>
          </a:p>
        </p:txBody>
      </p:sp>
      <p:sp>
        <p:nvSpPr>
          <p:cNvPr id="417" name="Google Shape;417;p65"/>
          <p:cNvSpPr txBox="1"/>
          <p:nvPr/>
        </p:nvSpPr>
        <p:spPr>
          <a:xfrm>
            <a:off x="6630900" y="4800469"/>
            <a:ext cx="2250000" cy="2616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 sz="800">
                <a:solidFill>
                  <a:schemeClr val="dk1"/>
                </a:solidFill>
                <a:latin typeface="Open Sans"/>
                <a:ea typeface="Open Sans"/>
                <a:cs typeface="Open Sans"/>
                <a:sym typeface="Open Sans"/>
              </a:rPr>
              <a:t>Photo by </a:t>
            </a:r>
            <a:r>
              <a:rPr lang="en" sz="800" u="sng">
                <a:solidFill>
                  <a:schemeClr val="hlink"/>
                </a:solidFill>
                <a:latin typeface="Open Sans"/>
                <a:ea typeface="Open Sans"/>
                <a:cs typeface="Open Sans"/>
                <a:sym typeface="Open Sans"/>
                <a:hlinkClick r:id="rId5"/>
              </a:rPr>
              <a:t>Zikang Zhou</a:t>
            </a:r>
            <a:r>
              <a:rPr lang="en" sz="800">
                <a:solidFill>
                  <a:schemeClr val="dk1"/>
                </a:solidFill>
                <a:latin typeface="Open Sans"/>
                <a:ea typeface="Open Sans"/>
                <a:cs typeface="Open Sans"/>
                <a:sym typeface="Open Sans"/>
              </a:rPr>
              <a:t> on</a:t>
            </a:r>
            <a:r>
              <a:rPr lang="en" sz="800">
                <a:solidFill>
                  <a:schemeClr val="dk1"/>
                </a:solidFill>
                <a:uFill>
                  <a:noFill/>
                </a:uFill>
                <a:latin typeface="Open Sans"/>
                <a:ea typeface="Open Sans"/>
                <a:cs typeface="Open Sans"/>
                <a:sym typeface="Open Sans"/>
                <a:hlinkClick r:id="rId6">
                  <a:extLst>
                    <a:ext uri="{A12FA001-AC4F-418D-AE19-62706E023703}">
                      <ahyp:hlinkClr val="tx"/>
                    </a:ext>
                  </a:extLst>
                </a:hlinkClick>
              </a:rPr>
              <a:t> </a:t>
            </a:r>
            <a:r>
              <a:rPr lang="en" sz="800">
                <a:latin typeface="Open Sans"/>
                <a:ea typeface="Open Sans"/>
                <a:cs typeface="Open Sans"/>
                <a:sym typeface="Open Sans"/>
              </a:rPr>
              <a:t>Unsplash </a:t>
            </a:r>
            <a:endParaRPr sz="800">
              <a:latin typeface="Open Sans"/>
              <a:ea typeface="Open Sans"/>
              <a:cs typeface="Open Sans"/>
              <a:sym typeface="Open Sans"/>
            </a:endParaRPr>
          </a:p>
        </p:txBody>
      </p:sp>
      <p:pic>
        <p:nvPicPr>
          <p:cNvPr id="418" name="Google Shape;418;p65" title="compim-compass-solo-white.png"/>
          <p:cNvPicPr preferRelativeResize="0"/>
          <p:nvPr/>
        </p:nvPicPr>
        <p:blipFill>
          <a:blip r:embed="rId7">
            <a:alphaModFix/>
          </a:blip>
          <a:stretch>
            <a:fillRect/>
          </a:stretch>
        </p:blipFill>
        <p:spPr>
          <a:xfrm rot="-488931">
            <a:off x="5353780" y="2678412"/>
            <a:ext cx="880875" cy="405102"/>
          </a:xfrm>
          <a:prstGeom prst="rect">
            <a:avLst/>
          </a:prstGeom>
          <a:noFill/>
          <a:ln>
            <a:noFill/>
          </a:ln>
        </p:spPr>
      </p:pic>
      <p:sp>
        <p:nvSpPr>
          <p:cNvPr id="419" name="Google Shape;419;p65"/>
          <p:cNvSpPr txBox="1"/>
          <p:nvPr/>
        </p:nvSpPr>
        <p:spPr>
          <a:xfrm rot="-488800">
            <a:off x="5703583" y="2838484"/>
            <a:ext cx="880687" cy="253964"/>
          </a:xfrm>
          <a:prstGeom prst="rect">
            <a:avLst/>
          </a:prstGeom>
          <a:noFill/>
          <a:ln>
            <a:noFill/>
          </a:ln>
        </p:spPr>
        <p:txBody>
          <a:bodyPr anchorCtr="0" anchor="t" bIns="68575" lIns="68575" spcFirstLastPara="1" rIns="68575" wrap="square" tIns="68575">
            <a:noAutofit/>
          </a:bodyPr>
          <a:lstStyle/>
          <a:p>
            <a:pPr indent="0" lvl="0" marL="0" rtl="0" algn="l">
              <a:spcBef>
                <a:spcPts val="0"/>
              </a:spcBef>
              <a:spcAft>
                <a:spcPts val="0"/>
              </a:spcAft>
              <a:buNone/>
            </a:pPr>
            <a:r>
              <a:rPr lang="en" sz="900">
                <a:solidFill>
                  <a:schemeClr val="lt1"/>
                </a:solidFill>
                <a:latin typeface="Avenir"/>
                <a:ea typeface="Avenir"/>
                <a:cs typeface="Avenir"/>
                <a:sym typeface="Avenir"/>
              </a:rPr>
              <a:t>compass</a:t>
            </a:r>
            <a:endParaRPr sz="900">
              <a:solidFill>
                <a:schemeClr val="lt1"/>
              </a:solidFill>
              <a:latin typeface="Avenir"/>
              <a:ea typeface="Avenir"/>
              <a:cs typeface="Avenir"/>
              <a:sym typeface="Aveni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6"/>
          <p:cNvSpPr txBox="1"/>
          <p:nvPr>
            <p:ph idx="12" type="sldNum"/>
          </p:nvPr>
        </p:nvSpPr>
        <p:spPr>
          <a:xfrm>
            <a:off x="8670685" y="4581580"/>
            <a:ext cx="125700" cy="177000"/>
          </a:xfrm>
          <a:prstGeom prst="rect">
            <a:avLst/>
          </a:prstGeom>
          <a:noFill/>
          <a:ln>
            <a:noFill/>
          </a:ln>
        </p:spPr>
        <p:txBody>
          <a:bodyPr anchorCtr="0" anchor="ctr" bIns="34275" lIns="34275" spcFirstLastPara="1" rIns="34275" wrap="square" tIns="34275">
            <a:spAutoFit/>
          </a:bodyPr>
          <a:lstStyle/>
          <a:p>
            <a:pPr indent="0" lvl="0" marL="0" rtl="0" algn="r">
              <a:lnSpc>
                <a:spcPct val="100000"/>
              </a:lnSpc>
              <a:spcBef>
                <a:spcPts val="0"/>
              </a:spcBef>
              <a:spcAft>
                <a:spcPts val="0"/>
              </a:spcAft>
              <a:buClr>
                <a:srgbClr val="888888"/>
              </a:buClr>
              <a:buSzPts val="700"/>
              <a:buFont typeface="Roboto Light"/>
              <a:buNone/>
            </a:pPr>
            <a:fld id="{00000000-1234-1234-1234-123412341234}" type="slidenum">
              <a:rPr lang="en" sz="700"/>
              <a:t>‹#›</a:t>
            </a:fld>
            <a:endParaRPr/>
          </a:p>
        </p:txBody>
      </p:sp>
      <p:sp>
        <p:nvSpPr>
          <p:cNvPr id="425" name="Google Shape;425;p66"/>
          <p:cNvSpPr txBox="1"/>
          <p:nvPr>
            <p:ph idx="1" type="body"/>
          </p:nvPr>
        </p:nvSpPr>
        <p:spPr>
          <a:xfrm>
            <a:off x="1562100" y="1082850"/>
            <a:ext cx="7407900" cy="3672000"/>
          </a:xfrm>
          <a:prstGeom prst="rect">
            <a:avLst/>
          </a:prstGeom>
          <a:noFill/>
          <a:ln>
            <a:noFill/>
          </a:ln>
        </p:spPr>
        <p:txBody>
          <a:bodyPr anchorCtr="0" anchor="t" bIns="34275" lIns="34275" spcFirstLastPara="1" rIns="34275" wrap="square" tIns="34275">
            <a:noAutofit/>
          </a:bodyPr>
          <a:lstStyle/>
          <a:p>
            <a:pPr indent="-234950" lvl="0" marL="215900" rtl="0" algn="l">
              <a:spcBef>
                <a:spcPts val="800"/>
              </a:spcBef>
              <a:spcAft>
                <a:spcPts val="0"/>
              </a:spcAft>
              <a:buSzPts val="1500"/>
              <a:buFont typeface="Noto Sans Symbols"/>
              <a:buChar char="✔"/>
            </a:pPr>
            <a:r>
              <a:rPr lang="en" sz="1500"/>
              <a:t>Fully open, free-to-use platform to manage high-quality metadata for book and chapters, all released under CC0</a:t>
            </a:r>
            <a:endParaRPr sz="1500"/>
          </a:p>
          <a:p>
            <a:pPr indent="-234950" lvl="0" marL="215900" rtl="0" algn="l">
              <a:spcBef>
                <a:spcPts val="800"/>
              </a:spcBef>
              <a:spcAft>
                <a:spcPts val="0"/>
              </a:spcAft>
              <a:buSzPts val="1500"/>
              <a:buFont typeface="Noto Sans Symbols"/>
              <a:buChar char="✔"/>
            </a:pPr>
            <a:r>
              <a:rPr lang="en" sz="1500"/>
              <a:t>Multiple output formats and specifications, including CSV, MARC, ONIX, KBART, and BibTeX (also free &amp; released under CC0!) </a:t>
            </a:r>
            <a:endParaRPr sz="1500"/>
          </a:p>
          <a:p>
            <a:pPr indent="-234950" lvl="0" marL="215900" rtl="0" algn="l">
              <a:spcBef>
                <a:spcPts val="800"/>
              </a:spcBef>
              <a:spcAft>
                <a:spcPts val="0"/>
              </a:spcAft>
              <a:buSzPts val="1500"/>
              <a:buChar char="✔"/>
            </a:pPr>
            <a:r>
              <a:rPr lang="en" sz="1500"/>
              <a:t>Open APIs, enabling interoperability with other open infrastructures</a:t>
            </a:r>
            <a:endParaRPr sz="1500"/>
          </a:p>
          <a:p>
            <a:pPr indent="-234950" lvl="0" marL="215900" rtl="0" algn="l">
              <a:spcBef>
                <a:spcPts val="800"/>
              </a:spcBef>
              <a:spcAft>
                <a:spcPts val="0"/>
              </a:spcAft>
              <a:buSzPts val="1500"/>
              <a:buChar char="✔"/>
            </a:pPr>
            <a:r>
              <a:rPr lang="en" sz="1500"/>
              <a:t>Dissemination routes into multiple platforms, incl. open archiving solution</a:t>
            </a:r>
            <a:endParaRPr sz="1500"/>
          </a:p>
          <a:p>
            <a:pPr indent="-234950" lvl="0" marL="215900" rtl="0" algn="l">
              <a:spcBef>
                <a:spcPts val="800"/>
              </a:spcBef>
              <a:spcAft>
                <a:spcPts val="0"/>
              </a:spcAft>
              <a:buSzPts val="1500"/>
              <a:buChar char="✔"/>
            </a:pPr>
            <a:r>
              <a:rPr lang="en" sz="1500"/>
              <a:t>Flexible hosting of content &amp; catalogues (under publisher’s domain name)</a:t>
            </a:r>
            <a:endParaRPr sz="1500"/>
          </a:p>
          <a:p>
            <a:pPr indent="-209550" lvl="0" marL="215900" rtl="0" algn="l">
              <a:lnSpc>
                <a:spcPct val="130000"/>
              </a:lnSpc>
              <a:spcBef>
                <a:spcPts val="800"/>
              </a:spcBef>
              <a:spcAft>
                <a:spcPts val="0"/>
              </a:spcAft>
              <a:buClr>
                <a:srgbClr val="808080"/>
              </a:buClr>
              <a:buSzPts val="1500"/>
              <a:buFont typeface="Noto Sans Symbols"/>
              <a:buChar char="✔"/>
            </a:pPr>
            <a:r>
              <a:rPr lang="en" sz="1500"/>
              <a:t>Nonprofit registered in the UK, community-owned and managed</a:t>
            </a:r>
            <a:endParaRPr/>
          </a:p>
          <a:p>
            <a:pPr indent="-209550" lvl="0" marL="215900" rtl="0" algn="l">
              <a:lnSpc>
                <a:spcPct val="130000"/>
              </a:lnSpc>
              <a:spcBef>
                <a:spcPts val="800"/>
              </a:spcBef>
              <a:spcAft>
                <a:spcPts val="0"/>
              </a:spcAft>
              <a:buClr>
                <a:srgbClr val="808080"/>
              </a:buClr>
              <a:buSzPts val="1500"/>
              <a:buFont typeface="Noto Sans Symbols"/>
              <a:buChar char="✔"/>
            </a:pPr>
            <a:r>
              <a:rPr lang="en" sz="1500"/>
              <a:t>Open source code on Github, extensive open documentation on Github Wiki </a:t>
            </a:r>
            <a:endParaRPr sz="1500"/>
          </a:p>
          <a:p>
            <a:pPr indent="-234950" lvl="0" marL="215900" rtl="0" algn="l">
              <a:spcBef>
                <a:spcPts val="800"/>
              </a:spcBef>
              <a:spcAft>
                <a:spcPts val="0"/>
              </a:spcAft>
              <a:buSzPts val="1500"/>
              <a:buChar char="✔"/>
            </a:pPr>
            <a:r>
              <a:rPr lang="en" sz="1500"/>
              <a:t>Made for Open Access, but supports non-OA as well </a:t>
            </a:r>
            <a:endParaRPr sz="1500"/>
          </a:p>
          <a:p>
            <a:pPr indent="-234950" lvl="0" marL="215900" rtl="0" algn="l">
              <a:spcBef>
                <a:spcPts val="800"/>
              </a:spcBef>
              <a:spcAft>
                <a:spcPts val="0"/>
              </a:spcAft>
              <a:buSzPts val="1500"/>
              <a:buChar char="✔"/>
            </a:pPr>
            <a:r>
              <a:rPr lang="en" sz="1500"/>
              <a:t>and …</a:t>
            </a:r>
            <a:endParaRPr sz="1500"/>
          </a:p>
        </p:txBody>
      </p:sp>
      <p:sp>
        <p:nvSpPr>
          <p:cNvPr id="426" name="Google Shape;426;p66"/>
          <p:cNvSpPr txBox="1"/>
          <p:nvPr>
            <p:ph type="title"/>
          </p:nvPr>
        </p:nvSpPr>
        <p:spPr>
          <a:xfrm>
            <a:off x="1562100" y="463761"/>
            <a:ext cx="6788400" cy="453000"/>
          </a:xfrm>
          <a:prstGeom prst="rect">
            <a:avLst/>
          </a:prstGeom>
          <a:noFill/>
          <a:ln>
            <a:noFill/>
          </a:ln>
        </p:spPr>
        <p:txBody>
          <a:bodyPr anchorCtr="0" anchor="ctr" bIns="34275" lIns="34275" spcFirstLastPara="1" rIns="34275" wrap="square" tIns="34275">
            <a:normAutofit/>
          </a:bodyPr>
          <a:lstStyle/>
          <a:p>
            <a:pPr indent="0" lvl="0" marL="0" rtl="0" algn="l">
              <a:lnSpc>
                <a:spcPct val="90000"/>
              </a:lnSpc>
              <a:spcBef>
                <a:spcPts val="0"/>
              </a:spcBef>
              <a:spcAft>
                <a:spcPts val="0"/>
              </a:spcAft>
              <a:buClr>
                <a:srgbClr val="3C3C3B"/>
              </a:buClr>
              <a:buSzPts val="2600"/>
              <a:buFont typeface="Economica"/>
              <a:buNone/>
            </a:pPr>
            <a:r>
              <a:rPr b="1" lang="en" sz="2600">
                <a:solidFill>
                  <a:srgbClr val="3C3C3B"/>
                </a:solidFill>
                <a:latin typeface="Economica"/>
                <a:ea typeface="Economica"/>
                <a:cs typeface="Economica"/>
                <a:sym typeface="Economica"/>
              </a:rPr>
              <a:t>Thoth has the solution</a:t>
            </a:r>
            <a:r>
              <a:rPr lang="en"/>
              <a:t>s</a:t>
            </a:r>
            <a:r>
              <a:rPr b="1" lang="en" sz="2600">
                <a:solidFill>
                  <a:srgbClr val="3C3C3B"/>
                </a:solidFill>
                <a:latin typeface="Economica"/>
                <a:ea typeface="Economica"/>
                <a:cs typeface="Economica"/>
                <a:sym typeface="Economica"/>
              </a:rPr>
              <a:t>!</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sp>
        <p:nvSpPr>
          <p:cNvPr id="431" name="Google Shape;431;p67"/>
          <p:cNvSpPr txBox="1"/>
          <p:nvPr>
            <p:ph idx="12" type="sldNum"/>
          </p:nvPr>
        </p:nvSpPr>
        <p:spPr>
          <a:xfrm>
            <a:off x="8217851" y="4419479"/>
            <a:ext cx="167100" cy="177000"/>
          </a:xfrm>
          <a:prstGeom prst="rect">
            <a:avLst/>
          </a:prstGeom>
          <a:noFill/>
          <a:ln>
            <a:noFill/>
          </a:ln>
        </p:spPr>
        <p:txBody>
          <a:bodyPr anchorCtr="0" anchor="ctr" bIns="34275" lIns="34275" spcFirstLastPara="1" rIns="34275" wrap="square" tIns="34275">
            <a:spAutoFit/>
          </a:bodyPr>
          <a:lstStyle/>
          <a:p>
            <a:pPr indent="0" lvl="0" marL="0" rtl="0" algn="r">
              <a:lnSpc>
                <a:spcPct val="100000"/>
              </a:lnSpc>
              <a:spcBef>
                <a:spcPts val="0"/>
              </a:spcBef>
              <a:spcAft>
                <a:spcPts val="0"/>
              </a:spcAft>
              <a:buClr>
                <a:srgbClr val="888888"/>
              </a:buClr>
              <a:buSzPts val="700"/>
              <a:buFont typeface="Roboto Light"/>
              <a:buNone/>
            </a:pPr>
            <a:fld id="{00000000-1234-1234-1234-123412341234}" type="slidenum">
              <a:rPr lang="en" sz="700"/>
              <a:t>‹#›</a:t>
            </a:fld>
            <a:endParaRPr/>
          </a:p>
        </p:txBody>
      </p:sp>
      <p:sp>
        <p:nvSpPr>
          <p:cNvPr id="432" name="Google Shape;432;p67"/>
          <p:cNvSpPr txBox="1"/>
          <p:nvPr>
            <p:ph type="title"/>
          </p:nvPr>
        </p:nvSpPr>
        <p:spPr>
          <a:xfrm>
            <a:off x="182569" y="315075"/>
            <a:ext cx="1569000" cy="1936500"/>
          </a:xfrm>
          <a:prstGeom prst="rect">
            <a:avLst/>
          </a:prstGeom>
          <a:noFill/>
          <a:ln>
            <a:noFill/>
          </a:ln>
        </p:spPr>
        <p:txBody>
          <a:bodyPr anchorCtr="0" anchor="ctr" bIns="34275" lIns="34275" spcFirstLastPara="1" rIns="34275" wrap="square" tIns="34275">
            <a:normAutofit/>
          </a:bodyPr>
          <a:lstStyle/>
          <a:p>
            <a:pPr indent="0" lvl="0" marL="0" rtl="0" algn="l">
              <a:lnSpc>
                <a:spcPct val="90000"/>
              </a:lnSpc>
              <a:spcBef>
                <a:spcPts val="0"/>
              </a:spcBef>
              <a:spcAft>
                <a:spcPts val="0"/>
              </a:spcAft>
              <a:buClr>
                <a:srgbClr val="3C3C3B"/>
              </a:buClr>
              <a:buSzPts val="2600"/>
              <a:buFont typeface="Economica"/>
              <a:buNone/>
            </a:pPr>
            <a:r>
              <a:rPr b="0" lang="en">
                <a:latin typeface="Economica"/>
                <a:ea typeface="Economica"/>
                <a:cs typeface="Economica"/>
                <a:sym typeface="Economica"/>
              </a:rPr>
              <a:t>… integrates with other open infrastructures for OA books!</a:t>
            </a:r>
            <a:endParaRPr b="0">
              <a:latin typeface="Economica"/>
              <a:ea typeface="Economica"/>
              <a:cs typeface="Economica"/>
              <a:sym typeface="Economica"/>
            </a:endParaRPr>
          </a:p>
        </p:txBody>
      </p:sp>
      <p:grpSp>
        <p:nvGrpSpPr>
          <p:cNvPr id="433" name="Google Shape;433;p67"/>
          <p:cNvGrpSpPr/>
          <p:nvPr/>
        </p:nvGrpSpPr>
        <p:grpSpPr>
          <a:xfrm>
            <a:off x="1910552" y="2374383"/>
            <a:ext cx="2031222" cy="2337516"/>
            <a:chOff x="1673835" y="3060862"/>
            <a:chExt cx="2154000" cy="2540502"/>
          </a:xfrm>
        </p:grpSpPr>
        <p:sp>
          <p:nvSpPr>
            <p:cNvPr id="434" name="Google Shape;434;p67"/>
            <p:cNvSpPr/>
            <p:nvPr/>
          </p:nvSpPr>
          <p:spPr>
            <a:xfrm>
              <a:off x="1713519" y="3060862"/>
              <a:ext cx="1442635" cy="1442787"/>
            </a:xfrm>
            <a:custGeom>
              <a:rect b="b" l="l" r="r" t="t"/>
              <a:pathLst>
                <a:path extrusionOk="0" h="295653" w="295622">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805AAB"/>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pic>
          <p:nvPicPr>
            <p:cNvPr descr="Brainstorm with solid fill" id="435" name="Google Shape;435;p67"/>
            <p:cNvPicPr preferRelativeResize="0"/>
            <p:nvPr/>
          </p:nvPicPr>
          <p:blipFill rotWithShape="1">
            <a:blip r:embed="rId3">
              <a:alphaModFix/>
            </a:blip>
            <a:srcRect b="0" l="0" r="0" t="0"/>
            <a:stretch/>
          </p:blipFill>
          <p:spPr>
            <a:xfrm>
              <a:off x="2160536" y="3507954"/>
              <a:ext cx="548640" cy="548640"/>
            </a:xfrm>
            <a:prstGeom prst="rect">
              <a:avLst/>
            </a:prstGeom>
            <a:noFill/>
            <a:ln>
              <a:noFill/>
            </a:ln>
          </p:spPr>
        </p:pic>
        <p:sp>
          <p:nvSpPr>
            <p:cNvPr id="436" name="Google Shape;436;p67"/>
            <p:cNvSpPr/>
            <p:nvPr/>
          </p:nvSpPr>
          <p:spPr>
            <a:xfrm>
              <a:off x="1726196" y="4133622"/>
              <a:ext cx="1419160" cy="1125860"/>
            </a:xfrm>
            <a:custGeom>
              <a:rect b="b" l="l" r="r" t="t"/>
              <a:pathLst>
                <a:path extrusionOk="0" h="3335880" w="426815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805AAB"/>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37" name="Google Shape;437;p67"/>
            <p:cNvSpPr txBox="1"/>
            <p:nvPr/>
          </p:nvSpPr>
          <p:spPr>
            <a:xfrm>
              <a:off x="1673835" y="5291764"/>
              <a:ext cx="2154000" cy="309600"/>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1400"/>
                <a:buFont typeface="Calibri"/>
                <a:buNone/>
              </a:pPr>
              <a:r>
                <a:rPr b="1" i="0" lang="en" sz="1400" u="none" cap="none" strike="noStrike">
                  <a:solidFill>
                    <a:srgbClr val="000000"/>
                  </a:solidFill>
                  <a:latin typeface="Calibri"/>
                  <a:ea typeface="Calibri"/>
                  <a:cs typeface="Calibri"/>
                  <a:sym typeface="Calibri"/>
                </a:rPr>
                <a:t>Book </a:t>
              </a:r>
              <a:r>
                <a:rPr b="1" lang="en" sz="1400">
                  <a:latin typeface="Calibri"/>
                  <a:ea typeface="Calibri"/>
                  <a:cs typeface="Calibri"/>
                  <a:sym typeface="Calibri"/>
                </a:rPr>
                <a:t>production</a:t>
              </a:r>
              <a:endParaRPr b="0" i="0" sz="1400" u="none" cap="none" strike="noStrike">
                <a:solidFill>
                  <a:srgbClr val="000000"/>
                </a:solidFill>
                <a:latin typeface="Calibri"/>
                <a:ea typeface="Calibri"/>
                <a:cs typeface="Calibri"/>
                <a:sym typeface="Calibri"/>
              </a:endParaRPr>
            </a:p>
          </p:txBody>
        </p:sp>
      </p:grpSp>
      <p:grpSp>
        <p:nvGrpSpPr>
          <p:cNvPr id="438" name="Google Shape;438;p67"/>
          <p:cNvGrpSpPr/>
          <p:nvPr/>
        </p:nvGrpSpPr>
        <p:grpSpPr>
          <a:xfrm>
            <a:off x="3916694" y="2463652"/>
            <a:ext cx="1388441" cy="2230529"/>
            <a:chOff x="3084781" y="3507958"/>
            <a:chExt cx="1472366" cy="2424224"/>
          </a:xfrm>
        </p:grpSpPr>
        <p:sp>
          <p:nvSpPr>
            <p:cNvPr id="439" name="Google Shape;439;p67"/>
            <p:cNvSpPr/>
            <p:nvPr/>
          </p:nvSpPr>
          <p:spPr>
            <a:xfrm>
              <a:off x="3084781" y="3507958"/>
              <a:ext cx="1442635" cy="1442787"/>
            </a:xfrm>
            <a:custGeom>
              <a:rect b="b" l="l" r="r" t="t"/>
              <a:pathLst>
                <a:path extrusionOk="0" h="295653" w="295622">
                  <a:moveTo>
                    <a:pt x="147811" y="295653"/>
                  </a:moveTo>
                  <a:cubicBezTo>
                    <a:pt x="66370" y="295653"/>
                    <a:pt x="0" y="229277"/>
                    <a:pt x="0" y="147827"/>
                  </a:cubicBezTo>
                  <a:cubicBezTo>
                    <a:pt x="0" y="66377"/>
                    <a:pt x="66370" y="0"/>
                    <a:pt x="147811" y="0"/>
                  </a:cubicBezTo>
                  <a:cubicBezTo>
                    <a:pt x="229252" y="0"/>
                    <a:pt x="295623" y="66377"/>
                    <a:pt x="295623" y="147827"/>
                  </a:cubicBezTo>
                  <a:cubicBezTo>
                    <a:pt x="295623" y="229277"/>
                    <a:pt x="229252" y="295653"/>
                    <a:pt x="147811" y="295653"/>
                  </a:cubicBezTo>
                  <a:close/>
                  <a:moveTo>
                    <a:pt x="147811" y="6087"/>
                  </a:moveTo>
                  <a:cubicBezTo>
                    <a:pt x="69558" y="6087"/>
                    <a:pt x="5797" y="69856"/>
                    <a:pt x="5797" y="148117"/>
                  </a:cubicBezTo>
                  <a:cubicBezTo>
                    <a:pt x="5797" y="226378"/>
                    <a:pt x="69558" y="290146"/>
                    <a:pt x="147811" y="290146"/>
                  </a:cubicBezTo>
                  <a:cubicBezTo>
                    <a:pt x="226064" y="290146"/>
                    <a:pt x="289826" y="226378"/>
                    <a:pt x="289826" y="148117"/>
                  </a:cubicBezTo>
                  <a:cubicBezTo>
                    <a:pt x="289826" y="69856"/>
                    <a:pt x="226064" y="6087"/>
                    <a:pt x="147811" y="6087"/>
                  </a:cubicBezTo>
                  <a:close/>
                </a:path>
              </a:pathLst>
            </a:custGeom>
            <a:solidFill>
              <a:srgbClr val="6EA56C"/>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0" name="Google Shape;440;p67"/>
            <p:cNvSpPr/>
            <p:nvPr/>
          </p:nvSpPr>
          <p:spPr>
            <a:xfrm>
              <a:off x="3098303" y="4494626"/>
              <a:ext cx="1419160" cy="1125860"/>
            </a:xfrm>
            <a:custGeom>
              <a:rect b="b" l="l" r="r" t="t"/>
              <a:pathLst>
                <a:path extrusionOk="0" h="3335880" w="4268150">
                  <a:moveTo>
                    <a:pt x="2134076" y="0"/>
                  </a:moveTo>
                  <a:cubicBezTo>
                    <a:pt x="2170789" y="0"/>
                    <a:pt x="2207501" y="14005"/>
                    <a:pt x="2235512" y="42016"/>
                  </a:cubicBezTo>
                  <a:lnTo>
                    <a:pt x="2235512" y="42017"/>
                  </a:lnTo>
                  <a:cubicBezTo>
                    <a:pt x="2291533" y="98039"/>
                    <a:pt x="2291533" y="188868"/>
                    <a:pt x="2235512" y="244890"/>
                  </a:cubicBezTo>
                  <a:cubicBezTo>
                    <a:pt x="2218606" y="261796"/>
                    <a:pt x="2203813" y="280815"/>
                    <a:pt x="2191134" y="301948"/>
                  </a:cubicBezTo>
                  <a:lnTo>
                    <a:pt x="2178932" y="328791"/>
                  </a:lnTo>
                  <a:lnTo>
                    <a:pt x="2178932" y="2562189"/>
                  </a:lnTo>
                  <a:lnTo>
                    <a:pt x="2179379" y="2562189"/>
                  </a:lnTo>
                  <a:lnTo>
                    <a:pt x="2189601" y="2663621"/>
                  </a:lnTo>
                  <a:cubicBezTo>
                    <a:pt x="2258116" y="2998536"/>
                    <a:pt x="2554374" y="3250425"/>
                    <a:pt x="2909514" y="3250425"/>
                  </a:cubicBezTo>
                  <a:lnTo>
                    <a:pt x="4225430" y="3250425"/>
                  </a:lnTo>
                  <a:cubicBezTo>
                    <a:pt x="4251065" y="3250425"/>
                    <a:pt x="4268150" y="3267510"/>
                    <a:pt x="4268150" y="3293160"/>
                  </a:cubicBezTo>
                  <a:cubicBezTo>
                    <a:pt x="4268150" y="3318795"/>
                    <a:pt x="4251065" y="3335880"/>
                    <a:pt x="4225430" y="3335880"/>
                  </a:cubicBezTo>
                  <a:lnTo>
                    <a:pt x="42721" y="3335880"/>
                  </a:lnTo>
                  <a:cubicBezTo>
                    <a:pt x="17085" y="3335880"/>
                    <a:pt x="0" y="3318795"/>
                    <a:pt x="0" y="3293160"/>
                  </a:cubicBezTo>
                  <a:cubicBezTo>
                    <a:pt x="0" y="3267510"/>
                    <a:pt x="17085" y="3250425"/>
                    <a:pt x="42721" y="3250425"/>
                  </a:cubicBezTo>
                  <a:lnTo>
                    <a:pt x="1358636" y="3250425"/>
                  </a:lnTo>
                  <a:cubicBezTo>
                    <a:pt x="1713776" y="3250425"/>
                    <a:pt x="2010045" y="2998536"/>
                    <a:pt x="2078563" y="2663621"/>
                  </a:cubicBezTo>
                  <a:lnTo>
                    <a:pt x="2088786" y="2562189"/>
                  </a:lnTo>
                  <a:lnTo>
                    <a:pt x="2089216" y="2562189"/>
                  </a:lnTo>
                  <a:lnTo>
                    <a:pt x="2089216" y="328785"/>
                  </a:lnTo>
                  <a:lnTo>
                    <a:pt x="2077018" y="301948"/>
                  </a:lnTo>
                  <a:cubicBezTo>
                    <a:pt x="2064338" y="280815"/>
                    <a:pt x="2049545" y="261796"/>
                    <a:pt x="2032639" y="244890"/>
                  </a:cubicBezTo>
                  <a:cubicBezTo>
                    <a:pt x="1976617" y="188868"/>
                    <a:pt x="1976617" y="98038"/>
                    <a:pt x="2032639" y="42016"/>
                  </a:cubicBezTo>
                  <a:cubicBezTo>
                    <a:pt x="2060650" y="14005"/>
                    <a:pt x="2097363" y="0"/>
                    <a:pt x="2134076" y="0"/>
                  </a:cubicBezTo>
                  <a:close/>
                </a:path>
              </a:pathLst>
            </a:custGeom>
            <a:solidFill>
              <a:srgbClr val="6EA56C"/>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1" name="Google Shape;441;p67"/>
            <p:cNvSpPr txBox="1"/>
            <p:nvPr/>
          </p:nvSpPr>
          <p:spPr>
            <a:xfrm>
              <a:off x="3128847" y="5622582"/>
              <a:ext cx="1428300" cy="3096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Calibri"/>
                <a:buNone/>
              </a:pPr>
              <a:r>
                <a:rPr b="1" i="0" lang="en" sz="1400" u="none" cap="none" strike="noStrike">
                  <a:solidFill>
                    <a:srgbClr val="000000"/>
                  </a:solidFill>
                  <a:latin typeface="Calibri"/>
                  <a:ea typeface="Calibri"/>
                  <a:cs typeface="Calibri"/>
                  <a:sym typeface="Calibri"/>
                </a:rPr>
                <a:t>Aggregators</a:t>
              </a:r>
              <a:endParaRPr b="0" i="0" sz="1400" u="none" cap="none" strike="noStrike">
                <a:solidFill>
                  <a:srgbClr val="000000"/>
                </a:solidFill>
                <a:latin typeface="Calibri"/>
                <a:ea typeface="Calibri"/>
                <a:cs typeface="Calibri"/>
                <a:sym typeface="Calibri"/>
              </a:endParaRPr>
            </a:p>
          </p:txBody>
        </p:sp>
      </p:grpSp>
      <p:grpSp>
        <p:nvGrpSpPr>
          <p:cNvPr id="442" name="Google Shape;442;p67"/>
          <p:cNvGrpSpPr/>
          <p:nvPr/>
        </p:nvGrpSpPr>
        <p:grpSpPr>
          <a:xfrm>
            <a:off x="3069971" y="205571"/>
            <a:ext cx="1568963" cy="2500843"/>
            <a:chOff x="2689238" y="1306111"/>
            <a:chExt cx="1663800" cy="2718012"/>
          </a:xfrm>
        </p:grpSpPr>
        <p:sp>
          <p:nvSpPr>
            <p:cNvPr id="443" name="Google Shape;443;p67"/>
            <p:cNvSpPr/>
            <p:nvPr/>
          </p:nvSpPr>
          <p:spPr>
            <a:xfrm>
              <a:off x="2760165" y="2581336"/>
              <a:ext cx="1442635" cy="1442787"/>
            </a:xfrm>
            <a:custGeom>
              <a:rect b="b" l="l" r="r" t="t"/>
              <a:pathLst>
                <a:path extrusionOk="0" h="295653" w="295622">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F15F47"/>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4" name="Google Shape;444;p67"/>
            <p:cNvSpPr/>
            <p:nvPr/>
          </p:nvSpPr>
          <p:spPr>
            <a:xfrm rot="10800000">
              <a:off x="2774798" y="1828831"/>
              <a:ext cx="1412936" cy="1123986"/>
            </a:xfrm>
            <a:custGeom>
              <a:rect b="b" l="l" r="r" t="t"/>
              <a:pathLst>
                <a:path extrusionOk="0" h="230325" w="289536">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F15F47"/>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5" name="Google Shape;445;p67"/>
            <p:cNvSpPr txBox="1"/>
            <p:nvPr/>
          </p:nvSpPr>
          <p:spPr>
            <a:xfrm>
              <a:off x="2689238" y="1306111"/>
              <a:ext cx="1663800" cy="543600"/>
            </a:xfrm>
            <a:prstGeom prst="rect">
              <a:avLst/>
            </a:prstGeom>
            <a:noFill/>
            <a:ln>
              <a:noFill/>
            </a:ln>
          </p:spPr>
          <p:txBody>
            <a:bodyPr anchorCtr="0" anchor="b"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Calibri"/>
                <a:buNone/>
              </a:pPr>
              <a:r>
                <a:rPr b="1" i="0" lang="en" sz="1400" u="none" cap="none" strike="noStrike">
                  <a:solidFill>
                    <a:srgbClr val="000000"/>
                  </a:solidFill>
                  <a:latin typeface="Calibri"/>
                  <a:ea typeface="Calibri"/>
                  <a:cs typeface="Calibri"/>
                  <a:sym typeface="Calibri"/>
                </a:rPr>
                <a:t>Metadata management</a:t>
              </a:r>
              <a:endParaRPr b="0" i="0" sz="1400" u="none" cap="none" strike="noStrike">
                <a:solidFill>
                  <a:srgbClr val="000000"/>
                </a:solidFill>
                <a:latin typeface="Calibri"/>
                <a:ea typeface="Calibri"/>
                <a:cs typeface="Calibri"/>
                <a:sym typeface="Calibri"/>
              </a:endParaRPr>
            </a:p>
          </p:txBody>
        </p:sp>
      </p:grpSp>
      <p:grpSp>
        <p:nvGrpSpPr>
          <p:cNvPr id="446" name="Google Shape;446;p67"/>
          <p:cNvGrpSpPr/>
          <p:nvPr/>
        </p:nvGrpSpPr>
        <p:grpSpPr>
          <a:xfrm>
            <a:off x="5553197" y="2409621"/>
            <a:ext cx="1360405" cy="2282904"/>
            <a:chOff x="6943926" y="2495244"/>
            <a:chExt cx="1442635" cy="2481148"/>
          </a:xfrm>
        </p:grpSpPr>
        <p:sp>
          <p:nvSpPr>
            <p:cNvPr id="447" name="Google Shape;447;p67"/>
            <p:cNvSpPr/>
            <p:nvPr/>
          </p:nvSpPr>
          <p:spPr>
            <a:xfrm>
              <a:off x="6943926" y="2495244"/>
              <a:ext cx="1442635" cy="1442787"/>
            </a:xfrm>
            <a:custGeom>
              <a:rect b="b" l="l" r="r" t="t"/>
              <a:pathLst>
                <a:path extrusionOk="0" h="295653" w="295622">
                  <a:moveTo>
                    <a:pt x="147811" y="295654"/>
                  </a:moveTo>
                  <a:cubicBezTo>
                    <a:pt x="66371" y="295654"/>
                    <a:pt x="0" y="229276"/>
                    <a:pt x="0" y="147827"/>
                  </a:cubicBezTo>
                  <a:cubicBezTo>
                    <a:pt x="0" y="66377"/>
                    <a:pt x="66371"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244470"/>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8" name="Google Shape;448;p67"/>
            <p:cNvSpPr/>
            <p:nvPr/>
          </p:nvSpPr>
          <p:spPr>
            <a:xfrm>
              <a:off x="6960144" y="3550670"/>
              <a:ext cx="1412936" cy="1123986"/>
            </a:xfrm>
            <a:custGeom>
              <a:rect b="b" l="l" r="r" t="t"/>
              <a:pathLst>
                <a:path extrusionOk="0" h="230325" w="289536">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244470"/>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49" name="Google Shape;449;p67"/>
            <p:cNvSpPr txBox="1"/>
            <p:nvPr/>
          </p:nvSpPr>
          <p:spPr>
            <a:xfrm>
              <a:off x="6952454" y="4666792"/>
              <a:ext cx="1428300" cy="3096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Calibri"/>
                <a:buNone/>
              </a:pPr>
              <a:r>
                <a:rPr b="1" i="0" lang="en" sz="1400" u="none" cap="none" strike="noStrike">
                  <a:solidFill>
                    <a:srgbClr val="000000"/>
                  </a:solidFill>
                  <a:latin typeface="Calibri"/>
                  <a:ea typeface="Calibri"/>
                  <a:cs typeface="Calibri"/>
                  <a:sym typeface="Calibri"/>
                </a:rPr>
                <a:t>Funding</a:t>
              </a:r>
              <a:endParaRPr b="0" i="0" sz="1400" u="none" cap="none" strike="noStrike">
                <a:solidFill>
                  <a:srgbClr val="000000"/>
                </a:solidFill>
                <a:latin typeface="Calibri"/>
                <a:ea typeface="Calibri"/>
                <a:cs typeface="Calibri"/>
                <a:sym typeface="Calibri"/>
              </a:endParaRPr>
            </a:p>
          </p:txBody>
        </p:sp>
      </p:grpSp>
      <p:pic>
        <p:nvPicPr>
          <p:cNvPr id="450" name="Google Shape;450;p67"/>
          <p:cNvPicPr preferRelativeResize="0"/>
          <p:nvPr/>
        </p:nvPicPr>
        <p:blipFill rotWithShape="1">
          <a:blip r:embed="rId4">
            <a:alphaModFix/>
          </a:blip>
          <a:srcRect b="0" l="0" r="0" t="0"/>
          <a:stretch/>
        </p:blipFill>
        <p:spPr>
          <a:xfrm>
            <a:off x="2244927" y="2671873"/>
            <a:ext cx="771554" cy="761346"/>
          </a:xfrm>
          <a:prstGeom prst="rect">
            <a:avLst/>
          </a:prstGeom>
          <a:noFill/>
          <a:ln>
            <a:noFill/>
          </a:ln>
        </p:spPr>
      </p:pic>
      <p:pic>
        <p:nvPicPr>
          <p:cNvPr id="451" name="Google Shape;451;p67"/>
          <p:cNvPicPr preferRelativeResize="0"/>
          <p:nvPr/>
        </p:nvPicPr>
        <p:blipFill rotWithShape="1">
          <a:blip r:embed="rId5">
            <a:alphaModFix/>
          </a:blip>
          <a:srcRect b="0" l="0" r="34464" t="0"/>
          <a:stretch/>
        </p:blipFill>
        <p:spPr>
          <a:xfrm>
            <a:off x="4465815" y="2674411"/>
            <a:ext cx="620029" cy="325422"/>
          </a:xfrm>
          <a:prstGeom prst="rect">
            <a:avLst/>
          </a:prstGeom>
          <a:noFill/>
          <a:ln>
            <a:noFill/>
          </a:ln>
        </p:spPr>
      </p:pic>
      <p:grpSp>
        <p:nvGrpSpPr>
          <p:cNvPr id="452" name="Google Shape;452;p67"/>
          <p:cNvGrpSpPr/>
          <p:nvPr/>
        </p:nvGrpSpPr>
        <p:grpSpPr>
          <a:xfrm>
            <a:off x="4675887" y="372103"/>
            <a:ext cx="1360466" cy="2366447"/>
            <a:chOff x="7118295" y="1186416"/>
            <a:chExt cx="1442700" cy="2571946"/>
          </a:xfrm>
        </p:grpSpPr>
        <p:sp>
          <p:nvSpPr>
            <p:cNvPr id="453" name="Google Shape;453;p67"/>
            <p:cNvSpPr/>
            <p:nvPr/>
          </p:nvSpPr>
          <p:spPr>
            <a:xfrm>
              <a:off x="7118325" y="2315575"/>
              <a:ext cx="1442635" cy="1442787"/>
            </a:xfrm>
            <a:custGeom>
              <a:rect b="b" l="l" r="r" t="t"/>
              <a:pathLst>
                <a:path extrusionOk="0" h="295653" w="295622">
                  <a:moveTo>
                    <a:pt x="147811" y="295654"/>
                  </a:moveTo>
                  <a:cubicBezTo>
                    <a:pt x="66370" y="295654"/>
                    <a:pt x="0" y="229276"/>
                    <a:pt x="0" y="147827"/>
                  </a:cubicBezTo>
                  <a:cubicBezTo>
                    <a:pt x="0" y="66377"/>
                    <a:pt x="66370" y="0"/>
                    <a:pt x="147811" y="0"/>
                  </a:cubicBezTo>
                  <a:cubicBezTo>
                    <a:pt x="229253" y="0"/>
                    <a:pt x="295623" y="66377"/>
                    <a:pt x="295623" y="147827"/>
                  </a:cubicBezTo>
                  <a:cubicBezTo>
                    <a:pt x="295623" y="229276"/>
                    <a:pt x="229253"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FBA91E"/>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54" name="Google Shape;454;p67"/>
            <p:cNvSpPr/>
            <p:nvPr/>
          </p:nvSpPr>
          <p:spPr>
            <a:xfrm rot="10800000">
              <a:off x="7133748" y="1563070"/>
              <a:ext cx="1412936" cy="1123986"/>
            </a:xfrm>
            <a:custGeom>
              <a:rect b="b" l="l" r="r" t="t"/>
              <a:pathLst>
                <a:path extrusionOk="0" h="230325" w="289536">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FBA91E"/>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55" name="Google Shape;455;p67"/>
            <p:cNvSpPr txBox="1"/>
            <p:nvPr/>
          </p:nvSpPr>
          <p:spPr>
            <a:xfrm>
              <a:off x="7118295" y="1186416"/>
              <a:ext cx="1442700" cy="309600"/>
            </a:xfrm>
            <a:prstGeom prst="rect">
              <a:avLst/>
            </a:prstGeom>
            <a:noFill/>
            <a:ln>
              <a:noFill/>
            </a:ln>
          </p:spPr>
          <p:txBody>
            <a:bodyPr anchorCtr="0" anchor="b"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Calibri"/>
                <a:buNone/>
              </a:pPr>
              <a:r>
                <a:rPr b="1" i="0" lang="en" sz="1400" u="none" cap="none" strike="noStrike">
                  <a:solidFill>
                    <a:srgbClr val="000000"/>
                  </a:solidFill>
                  <a:latin typeface="Calibri"/>
                  <a:ea typeface="Calibri"/>
                  <a:cs typeface="Calibri"/>
                  <a:sym typeface="Calibri"/>
                </a:rPr>
                <a:t>Usage data</a:t>
              </a:r>
              <a:endParaRPr b="0" i="0" sz="1400" u="none" cap="none" strike="noStrike">
                <a:solidFill>
                  <a:srgbClr val="000000"/>
                </a:solidFill>
                <a:latin typeface="Calibri"/>
                <a:ea typeface="Calibri"/>
                <a:cs typeface="Calibri"/>
                <a:sym typeface="Calibri"/>
              </a:endParaRPr>
            </a:p>
          </p:txBody>
        </p:sp>
      </p:grpSp>
      <p:cxnSp>
        <p:nvCxnSpPr>
          <p:cNvPr id="456" name="Google Shape;456;p67"/>
          <p:cNvCxnSpPr/>
          <p:nvPr/>
        </p:nvCxnSpPr>
        <p:spPr>
          <a:xfrm>
            <a:off x="3069599" y="2830466"/>
            <a:ext cx="1227600" cy="0"/>
          </a:xfrm>
          <a:prstGeom prst="straightConnector1">
            <a:avLst/>
          </a:prstGeom>
          <a:noFill/>
          <a:ln cap="flat" cmpd="sng" w="9525">
            <a:solidFill>
              <a:schemeClr val="dk2"/>
            </a:solidFill>
            <a:prstDash val="solid"/>
            <a:round/>
            <a:headEnd len="med" w="med" type="triangle"/>
            <a:tailEnd len="med" w="med" type="triangle"/>
          </a:ln>
        </p:spPr>
      </p:cxnSp>
      <p:cxnSp>
        <p:nvCxnSpPr>
          <p:cNvPr id="457" name="Google Shape;457;p67"/>
          <p:cNvCxnSpPr/>
          <p:nvPr/>
        </p:nvCxnSpPr>
        <p:spPr>
          <a:xfrm flipH="1">
            <a:off x="3096469" y="2355933"/>
            <a:ext cx="546600" cy="319800"/>
          </a:xfrm>
          <a:prstGeom prst="straightConnector1">
            <a:avLst/>
          </a:prstGeom>
          <a:noFill/>
          <a:ln cap="flat" cmpd="sng" w="9525">
            <a:solidFill>
              <a:schemeClr val="dk2"/>
            </a:solidFill>
            <a:prstDash val="solid"/>
            <a:round/>
            <a:headEnd len="med" w="med" type="triangle"/>
            <a:tailEnd len="med" w="med" type="triangle"/>
          </a:ln>
        </p:spPr>
      </p:cxnSp>
      <p:cxnSp>
        <p:nvCxnSpPr>
          <p:cNvPr id="458" name="Google Shape;458;p67"/>
          <p:cNvCxnSpPr/>
          <p:nvPr/>
        </p:nvCxnSpPr>
        <p:spPr>
          <a:xfrm>
            <a:off x="4220421" y="1855901"/>
            <a:ext cx="822300" cy="0"/>
          </a:xfrm>
          <a:prstGeom prst="straightConnector1">
            <a:avLst/>
          </a:prstGeom>
          <a:noFill/>
          <a:ln cap="flat" cmpd="sng" w="9525">
            <a:solidFill>
              <a:schemeClr val="dk2"/>
            </a:solidFill>
            <a:prstDash val="solid"/>
            <a:round/>
            <a:headEnd len="med" w="med" type="triangle"/>
            <a:tailEnd len="med" w="med" type="triangle"/>
          </a:ln>
        </p:spPr>
      </p:cxnSp>
      <p:cxnSp>
        <p:nvCxnSpPr>
          <p:cNvPr id="459" name="Google Shape;459;p67"/>
          <p:cNvCxnSpPr>
            <a:endCxn id="451" idx="0"/>
          </p:cNvCxnSpPr>
          <p:nvPr/>
        </p:nvCxnSpPr>
        <p:spPr>
          <a:xfrm>
            <a:off x="4317730" y="1984711"/>
            <a:ext cx="458100" cy="689700"/>
          </a:xfrm>
          <a:prstGeom prst="straightConnector1">
            <a:avLst/>
          </a:prstGeom>
          <a:noFill/>
          <a:ln cap="flat" cmpd="sng" w="9525">
            <a:solidFill>
              <a:schemeClr val="dk2"/>
            </a:solidFill>
            <a:prstDash val="solid"/>
            <a:round/>
            <a:headEnd len="med" w="med" type="triangle"/>
            <a:tailEnd len="med" w="med" type="triangle"/>
          </a:ln>
        </p:spPr>
      </p:cxnSp>
      <p:pic>
        <p:nvPicPr>
          <p:cNvPr id="460" name="Google Shape;460;p67"/>
          <p:cNvPicPr preferRelativeResize="0"/>
          <p:nvPr/>
        </p:nvPicPr>
        <p:blipFill rotWithShape="1">
          <a:blip r:embed="rId6">
            <a:alphaModFix amt="66000"/>
          </a:blip>
          <a:srcRect b="0" l="0" r="0" t="0"/>
          <a:stretch/>
        </p:blipFill>
        <p:spPr>
          <a:xfrm>
            <a:off x="7748314" y="2659027"/>
            <a:ext cx="725468" cy="467499"/>
          </a:xfrm>
          <a:prstGeom prst="rect">
            <a:avLst/>
          </a:prstGeom>
          <a:noFill/>
          <a:ln>
            <a:noFill/>
          </a:ln>
        </p:spPr>
      </p:pic>
      <p:pic>
        <p:nvPicPr>
          <p:cNvPr id="461" name="Google Shape;461;p67"/>
          <p:cNvPicPr preferRelativeResize="0"/>
          <p:nvPr/>
        </p:nvPicPr>
        <p:blipFill rotWithShape="1">
          <a:blip r:embed="rId7">
            <a:alphaModFix/>
          </a:blip>
          <a:srcRect b="0" l="0" r="0" t="0"/>
          <a:stretch/>
        </p:blipFill>
        <p:spPr>
          <a:xfrm>
            <a:off x="4835404" y="2149976"/>
            <a:ext cx="725468" cy="202373"/>
          </a:xfrm>
          <a:prstGeom prst="rect">
            <a:avLst/>
          </a:prstGeom>
          <a:noFill/>
          <a:ln>
            <a:noFill/>
          </a:ln>
        </p:spPr>
      </p:pic>
      <p:pic>
        <p:nvPicPr>
          <p:cNvPr id="462" name="Google Shape;462;p67"/>
          <p:cNvPicPr preferRelativeResize="0"/>
          <p:nvPr/>
        </p:nvPicPr>
        <p:blipFill rotWithShape="1">
          <a:blip r:embed="rId8">
            <a:alphaModFix/>
          </a:blip>
          <a:srcRect b="0" l="0" r="0" t="0"/>
          <a:stretch/>
        </p:blipFill>
        <p:spPr>
          <a:xfrm>
            <a:off x="5091302" y="1584464"/>
            <a:ext cx="645306" cy="249779"/>
          </a:xfrm>
          <a:prstGeom prst="rect">
            <a:avLst/>
          </a:prstGeom>
          <a:noFill/>
          <a:ln>
            <a:noFill/>
          </a:ln>
        </p:spPr>
      </p:pic>
      <p:pic>
        <p:nvPicPr>
          <p:cNvPr id="463" name="Google Shape;463;p67"/>
          <p:cNvPicPr preferRelativeResize="0"/>
          <p:nvPr/>
        </p:nvPicPr>
        <p:blipFill rotWithShape="1">
          <a:blip r:embed="rId9">
            <a:alphaModFix amt="66000"/>
          </a:blip>
          <a:srcRect b="0" l="0" r="0" t="0"/>
          <a:stretch/>
        </p:blipFill>
        <p:spPr>
          <a:xfrm>
            <a:off x="7361141" y="2785231"/>
            <a:ext cx="257703" cy="333440"/>
          </a:xfrm>
          <a:prstGeom prst="rect">
            <a:avLst/>
          </a:prstGeom>
          <a:noFill/>
          <a:ln>
            <a:noFill/>
          </a:ln>
        </p:spPr>
      </p:pic>
      <p:grpSp>
        <p:nvGrpSpPr>
          <p:cNvPr id="464" name="Google Shape;464;p67"/>
          <p:cNvGrpSpPr/>
          <p:nvPr/>
        </p:nvGrpSpPr>
        <p:grpSpPr>
          <a:xfrm>
            <a:off x="6341654" y="299606"/>
            <a:ext cx="1360405" cy="2380072"/>
            <a:chOff x="9035808" y="1006909"/>
            <a:chExt cx="1442635" cy="2586754"/>
          </a:xfrm>
        </p:grpSpPr>
        <p:sp>
          <p:nvSpPr>
            <p:cNvPr id="465" name="Google Shape;465;p67"/>
            <p:cNvSpPr/>
            <p:nvPr/>
          </p:nvSpPr>
          <p:spPr>
            <a:xfrm>
              <a:off x="9035808" y="2150876"/>
              <a:ext cx="1442635" cy="1442787"/>
            </a:xfrm>
            <a:custGeom>
              <a:rect b="b" l="l" r="r" t="t"/>
              <a:pathLst>
                <a:path extrusionOk="0" h="295653" w="295622">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00BFA5"/>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66" name="Google Shape;466;p67"/>
            <p:cNvSpPr/>
            <p:nvPr/>
          </p:nvSpPr>
          <p:spPr>
            <a:xfrm rot="10800000">
              <a:off x="9050696" y="1371266"/>
              <a:ext cx="1412936" cy="1123986"/>
            </a:xfrm>
            <a:custGeom>
              <a:rect b="b" l="l" r="r" t="t"/>
              <a:pathLst>
                <a:path extrusionOk="0" h="230325" w="289536">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00BFA5"/>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67" name="Google Shape;467;p67"/>
            <p:cNvSpPr txBox="1"/>
            <p:nvPr/>
          </p:nvSpPr>
          <p:spPr>
            <a:xfrm>
              <a:off x="9042975" y="1006909"/>
              <a:ext cx="1428300" cy="309600"/>
            </a:xfrm>
            <a:prstGeom prst="rect">
              <a:avLst/>
            </a:prstGeom>
            <a:noFill/>
            <a:ln>
              <a:noFill/>
            </a:ln>
          </p:spPr>
          <p:txBody>
            <a:bodyPr anchorCtr="0" anchor="b"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Calibri"/>
                <a:buNone/>
              </a:pPr>
              <a:r>
                <a:rPr b="1" i="0" lang="en" sz="1400" u="none" cap="none" strike="noStrike">
                  <a:solidFill>
                    <a:srgbClr val="000000"/>
                  </a:solidFill>
                  <a:latin typeface="Calibri"/>
                  <a:ea typeface="Calibri"/>
                  <a:cs typeface="Calibri"/>
                  <a:sym typeface="Calibri"/>
                </a:rPr>
                <a:t>Archiving</a:t>
              </a:r>
              <a:endParaRPr b="0" i="0" sz="1400" u="none" cap="none" strike="noStrike">
                <a:solidFill>
                  <a:srgbClr val="000000"/>
                </a:solidFill>
                <a:latin typeface="Calibri"/>
                <a:ea typeface="Calibri"/>
                <a:cs typeface="Calibri"/>
                <a:sym typeface="Calibri"/>
              </a:endParaRPr>
            </a:p>
          </p:txBody>
        </p:sp>
      </p:grpSp>
      <p:pic>
        <p:nvPicPr>
          <p:cNvPr id="468" name="Google Shape;468;p67"/>
          <p:cNvPicPr preferRelativeResize="0"/>
          <p:nvPr/>
        </p:nvPicPr>
        <p:blipFill rotWithShape="1">
          <a:blip r:embed="rId10">
            <a:alphaModFix/>
          </a:blip>
          <a:srcRect b="0" l="0" r="0" t="0"/>
          <a:stretch/>
        </p:blipFill>
        <p:spPr>
          <a:xfrm>
            <a:off x="6421888" y="1836564"/>
            <a:ext cx="375150" cy="380762"/>
          </a:xfrm>
          <a:prstGeom prst="rect">
            <a:avLst/>
          </a:prstGeom>
          <a:noFill/>
          <a:ln>
            <a:noFill/>
          </a:ln>
        </p:spPr>
      </p:pic>
      <p:pic>
        <p:nvPicPr>
          <p:cNvPr id="469" name="Google Shape;469;p67"/>
          <p:cNvPicPr preferRelativeResize="0"/>
          <p:nvPr/>
        </p:nvPicPr>
        <p:blipFill rotWithShape="1">
          <a:blip r:embed="rId11">
            <a:alphaModFix/>
          </a:blip>
          <a:srcRect b="0" l="0" r="0" t="0"/>
          <a:stretch/>
        </p:blipFill>
        <p:spPr>
          <a:xfrm>
            <a:off x="6867083" y="1779954"/>
            <a:ext cx="645326" cy="239473"/>
          </a:xfrm>
          <a:prstGeom prst="rect">
            <a:avLst/>
          </a:prstGeom>
          <a:noFill/>
          <a:ln>
            <a:noFill/>
          </a:ln>
        </p:spPr>
      </p:pic>
      <p:pic>
        <p:nvPicPr>
          <p:cNvPr id="470" name="Google Shape;470;p67"/>
          <p:cNvPicPr preferRelativeResize="0"/>
          <p:nvPr/>
        </p:nvPicPr>
        <p:blipFill rotWithShape="1">
          <a:blip r:embed="rId12">
            <a:alphaModFix/>
          </a:blip>
          <a:srcRect b="0" l="0" r="0" t="0"/>
          <a:stretch/>
        </p:blipFill>
        <p:spPr>
          <a:xfrm>
            <a:off x="5698905" y="2923571"/>
            <a:ext cx="1068556" cy="325433"/>
          </a:xfrm>
          <a:prstGeom prst="rect">
            <a:avLst/>
          </a:prstGeom>
          <a:noFill/>
          <a:ln>
            <a:noFill/>
          </a:ln>
        </p:spPr>
      </p:pic>
      <p:cxnSp>
        <p:nvCxnSpPr>
          <p:cNvPr id="471" name="Google Shape;471;p67"/>
          <p:cNvCxnSpPr>
            <a:stCxn id="470" idx="0"/>
          </p:cNvCxnSpPr>
          <p:nvPr/>
        </p:nvCxnSpPr>
        <p:spPr>
          <a:xfrm rot="10800000">
            <a:off x="4191383" y="2022671"/>
            <a:ext cx="2041800" cy="900900"/>
          </a:xfrm>
          <a:prstGeom prst="straightConnector1">
            <a:avLst/>
          </a:prstGeom>
          <a:noFill/>
          <a:ln cap="flat" cmpd="sng" w="9525">
            <a:solidFill>
              <a:schemeClr val="dk2"/>
            </a:solidFill>
            <a:prstDash val="solid"/>
            <a:round/>
            <a:headEnd len="med" w="med" type="triangle"/>
            <a:tailEnd len="med" w="med" type="triangle"/>
          </a:ln>
        </p:spPr>
      </p:cxnSp>
      <p:cxnSp>
        <p:nvCxnSpPr>
          <p:cNvPr id="472" name="Google Shape;472;p67"/>
          <p:cNvCxnSpPr/>
          <p:nvPr/>
        </p:nvCxnSpPr>
        <p:spPr>
          <a:xfrm flipH="1" rot="10800000">
            <a:off x="3408002" y="1796263"/>
            <a:ext cx="1743600" cy="858300"/>
          </a:xfrm>
          <a:prstGeom prst="curvedConnector3">
            <a:avLst>
              <a:gd fmla="val 50000" name="adj1"/>
            </a:avLst>
          </a:prstGeom>
          <a:noFill/>
          <a:ln cap="flat" cmpd="sng" w="9525">
            <a:solidFill>
              <a:schemeClr val="dk2"/>
            </a:solidFill>
            <a:prstDash val="solid"/>
            <a:round/>
            <a:headEnd len="med" w="med" type="triangle"/>
            <a:tailEnd len="med" w="med" type="triangle"/>
          </a:ln>
        </p:spPr>
      </p:cxnSp>
      <p:grpSp>
        <p:nvGrpSpPr>
          <p:cNvPr id="473" name="Google Shape;473;p67"/>
          <p:cNvGrpSpPr/>
          <p:nvPr/>
        </p:nvGrpSpPr>
        <p:grpSpPr>
          <a:xfrm rot="10800000">
            <a:off x="7091471" y="2393982"/>
            <a:ext cx="1517759" cy="2304739"/>
            <a:chOff x="8952406" y="1088784"/>
            <a:chExt cx="1609500" cy="2504879"/>
          </a:xfrm>
        </p:grpSpPr>
        <p:sp>
          <p:nvSpPr>
            <p:cNvPr id="474" name="Google Shape;474;p67"/>
            <p:cNvSpPr/>
            <p:nvPr/>
          </p:nvSpPr>
          <p:spPr>
            <a:xfrm>
              <a:off x="9035808" y="2150876"/>
              <a:ext cx="1442635" cy="1442787"/>
            </a:xfrm>
            <a:custGeom>
              <a:rect b="b" l="l" r="r" t="t"/>
              <a:pathLst>
                <a:path extrusionOk="0" h="295653" w="295622">
                  <a:moveTo>
                    <a:pt x="147811" y="295654"/>
                  </a:moveTo>
                  <a:cubicBezTo>
                    <a:pt x="66370" y="295654"/>
                    <a:pt x="0" y="229276"/>
                    <a:pt x="0" y="147827"/>
                  </a:cubicBezTo>
                  <a:cubicBezTo>
                    <a:pt x="0" y="66377"/>
                    <a:pt x="66370" y="0"/>
                    <a:pt x="147811" y="0"/>
                  </a:cubicBezTo>
                  <a:cubicBezTo>
                    <a:pt x="229252" y="0"/>
                    <a:pt x="295623" y="66377"/>
                    <a:pt x="295623" y="147827"/>
                  </a:cubicBezTo>
                  <a:cubicBezTo>
                    <a:pt x="295623" y="229276"/>
                    <a:pt x="229252" y="295654"/>
                    <a:pt x="147811" y="295654"/>
                  </a:cubicBezTo>
                  <a:close/>
                  <a:moveTo>
                    <a:pt x="147811" y="5797"/>
                  </a:moveTo>
                  <a:cubicBezTo>
                    <a:pt x="69558" y="5797"/>
                    <a:pt x="5797" y="69566"/>
                    <a:pt x="5797" y="147827"/>
                  </a:cubicBezTo>
                  <a:cubicBezTo>
                    <a:pt x="5797" y="226088"/>
                    <a:pt x="69558" y="289857"/>
                    <a:pt x="147811" y="289857"/>
                  </a:cubicBezTo>
                  <a:cubicBezTo>
                    <a:pt x="226064" y="289857"/>
                    <a:pt x="289826" y="226088"/>
                    <a:pt x="289826" y="147827"/>
                  </a:cubicBezTo>
                  <a:cubicBezTo>
                    <a:pt x="289826" y="69566"/>
                    <a:pt x="226064" y="5797"/>
                    <a:pt x="147811" y="5797"/>
                  </a:cubicBezTo>
                  <a:close/>
                </a:path>
              </a:pathLst>
            </a:custGeom>
            <a:solidFill>
              <a:srgbClr val="941651"/>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75" name="Google Shape;475;p67"/>
            <p:cNvSpPr/>
            <p:nvPr/>
          </p:nvSpPr>
          <p:spPr>
            <a:xfrm rot="10800000">
              <a:off x="9050696" y="1398370"/>
              <a:ext cx="1412936" cy="1123986"/>
            </a:xfrm>
            <a:custGeom>
              <a:rect b="b" l="l" r="r" t="t"/>
              <a:pathLst>
                <a:path extrusionOk="0" h="230325" w="289536">
                  <a:moveTo>
                    <a:pt x="148101" y="174383"/>
                  </a:moveTo>
                  <a:lnTo>
                    <a:pt x="148101" y="28006"/>
                  </a:lnTo>
                  <a:cubicBezTo>
                    <a:pt x="148101" y="23078"/>
                    <a:pt x="150130" y="18151"/>
                    <a:pt x="152738" y="14092"/>
                  </a:cubicBezTo>
                  <a:cubicBezTo>
                    <a:pt x="153898" y="12354"/>
                    <a:pt x="154477" y="10035"/>
                    <a:pt x="153898" y="7426"/>
                  </a:cubicBezTo>
                  <a:cubicBezTo>
                    <a:pt x="153318" y="3947"/>
                    <a:pt x="150420" y="1049"/>
                    <a:pt x="146652" y="179"/>
                  </a:cubicBezTo>
                  <a:cubicBezTo>
                    <a:pt x="140855" y="-980"/>
                    <a:pt x="135928" y="3658"/>
                    <a:pt x="135928" y="9165"/>
                  </a:cubicBezTo>
                  <a:cubicBezTo>
                    <a:pt x="135928" y="14672"/>
                    <a:pt x="136508" y="12933"/>
                    <a:pt x="137667" y="14382"/>
                  </a:cubicBezTo>
                  <a:cubicBezTo>
                    <a:pt x="140855" y="18730"/>
                    <a:pt x="142015" y="23948"/>
                    <a:pt x="142015" y="29455"/>
                  </a:cubicBezTo>
                  <a:lnTo>
                    <a:pt x="142015" y="174673"/>
                  </a:lnTo>
                  <a:cubicBezTo>
                    <a:pt x="142015" y="202210"/>
                    <a:pt x="119698" y="224528"/>
                    <a:pt x="92165" y="224528"/>
                  </a:cubicBezTo>
                  <a:lnTo>
                    <a:pt x="2898" y="224528"/>
                  </a:lnTo>
                  <a:cubicBezTo>
                    <a:pt x="1159" y="224528"/>
                    <a:pt x="0" y="225687"/>
                    <a:pt x="0" y="227427"/>
                  </a:cubicBezTo>
                  <a:lnTo>
                    <a:pt x="0" y="227427"/>
                  </a:lnTo>
                  <a:cubicBezTo>
                    <a:pt x="0" y="229166"/>
                    <a:pt x="1159" y="230325"/>
                    <a:pt x="2898" y="230325"/>
                  </a:cubicBezTo>
                  <a:lnTo>
                    <a:pt x="286638" y="230325"/>
                  </a:lnTo>
                  <a:cubicBezTo>
                    <a:pt x="288377" y="230325"/>
                    <a:pt x="289536" y="229166"/>
                    <a:pt x="289536" y="227427"/>
                  </a:cubicBezTo>
                  <a:lnTo>
                    <a:pt x="289536" y="227427"/>
                  </a:lnTo>
                  <a:cubicBezTo>
                    <a:pt x="289536" y="225687"/>
                    <a:pt x="288377" y="224528"/>
                    <a:pt x="286638" y="224528"/>
                  </a:cubicBezTo>
                  <a:lnTo>
                    <a:pt x="197371" y="224528"/>
                  </a:lnTo>
                  <a:cubicBezTo>
                    <a:pt x="169838" y="224528"/>
                    <a:pt x="147522" y="202210"/>
                    <a:pt x="147522" y="174673"/>
                  </a:cubicBezTo>
                  <a:close/>
                </a:path>
              </a:pathLst>
            </a:custGeom>
            <a:solidFill>
              <a:srgbClr val="941651"/>
            </a:solidFill>
            <a:ln>
              <a:noFill/>
            </a:ln>
          </p:spPr>
          <p:txBody>
            <a:bodyPr anchorCtr="0" anchor="ctr"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Calibri"/>
                <a:buNone/>
              </a:pPr>
              <a:r>
                <a:t/>
              </a:r>
              <a:endParaRPr b="0" i="0" sz="1400" u="none" cap="none" strike="noStrike">
                <a:solidFill>
                  <a:srgbClr val="000000"/>
                </a:solidFill>
                <a:latin typeface="Calibri"/>
                <a:ea typeface="Calibri"/>
                <a:cs typeface="Calibri"/>
                <a:sym typeface="Calibri"/>
              </a:endParaRPr>
            </a:p>
          </p:txBody>
        </p:sp>
        <p:sp>
          <p:nvSpPr>
            <p:cNvPr id="476" name="Google Shape;476;p67"/>
            <p:cNvSpPr txBox="1"/>
            <p:nvPr/>
          </p:nvSpPr>
          <p:spPr>
            <a:xfrm rot="10800000">
              <a:off x="8952406" y="1088784"/>
              <a:ext cx="1609500" cy="3096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1400"/>
                <a:buFont typeface="Calibri"/>
                <a:buNone/>
              </a:pPr>
              <a:r>
                <a:rPr b="1" i="0" lang="en" sz="1400" u="none" cap="none" strike="noStrike">
                  <a:solidFill>
                    <a:srgbClr val="000000"/>
                  </a:solidFill>
                  <a:latin typeface="Calibri"/>
                  <a:ea typeface="Calibri"/>
                  <a:cs typeface="Calibri"/>
                  <a:sym typeface="Calibri"/>
                </a:rPr>
                <a:t>Distribution</a:t>
              </a:r>
              <a:endParaRPr b="0" i="0" sz="1400" u="none" cap="none" strike="noStrike">
                <a:solidFill>
                  <a:srgbClr val="000000"/>
                </a:solidFill>
                <a:latin typeface="Calibri"/>
                <a:ea typeface="Calibri"/>
                <a:cs typeface="Calibri"/>
                <a:sym typeface="Calibri"/>
              </a:endParaRPr>
            </a:p>
          </p:txBody>
        </p:sp>
      </p:grpSp>
      <p:pic>
        <p:nvPicPr>
          <p:cNvPr id="477" name="Google Shape;477;p67"/>
          <p:cNvPicPr preferRelativeResize="0"/>
          <p:nvPr/>
        </p:nvPicPr>
        <p:blipFill rotWithShape="1">
          <a:blip r:embed="rId13">
            <a:alphaModFix/>
          </a:blip>
          <a:srcRect b="0" l="0" r="0" t="0"/>
          <a:stretch/>
        </p:blipFill>
        <p:spPr>
          <a:xfrm>
            <a:off x="2552495" y="465412"/>
            <a:ext cx="544140" cy="360936"/>
          </a:xfrm>
          <a:prstGeom prst="rect">
            <a:avLst/>
          </a:prstGeom>
          <a:noFill/>
          <a:ln>
            <a:noFill/>
          </a:ln>
        </p:spPr>
      </p:pic>
      <p:pic>
        <p:nvPicPr>
          <p:cNvPr id="478" name="Google Shape;478;p67"/>
          <p:cNvPicPr preferRelativeResize="0"/>
          <p:nvPr/>
        </p:nvPicPr>
        <p:blipFill rotWithShape="1">
          <a:blip r:embed="rId14">
            <a:alphaModFix/>
          </a:blip>
          <a:srcRect b="0" l="0" r="0" t="0"/>
          <a:stretch/>
        </p:blipFill>
        <p:spPr>
          <a:xfrm>
            <a:off x="2026678" y="937275"/>
            <a:ext cx="328837" cy="335458"/>
          </a:xfrm>
          <a:prstGeom prst="rect">
            <a:avLst/>
          </a:prstGeom>
          <a:noFill/>
          <a:ln>
            <a:noFill/>
          </a:ln>
        </p:spPr>
      </p:pic>
      <p:pic>
        <p:nvPicPr>
          <p:cNvPr id="479" name="Google Shape;479;p67"/>
          <p:cNvPicPr preferRelativeResize="0"/>
          <p:nvPr/>
        </p:nvPicPr>
        <p:blipFill rotWithShape="1">
          <a:blip r:embed="rId15">
            <a:alphaModFix/>
          </a:blip>
          <a:srcRect b="0" l="0" r="0" t="0"/>
          <a:stretch/>
        </p:blipFill>
        <p:spPr>
          <a:xfrm>
            <a:off x="2012374" y="491097"/>
            <a:ext cx="417632" cy="309571"/>
          </a:xfrm>
          <a:prstGeom prst="rect">
            <a:avLst/>
          </a:prstGeom>
          <a:noFill/>
          <a:ln>
            <a:noFill/>
          </a:ln>
        </p:spPr>
      </p:pic>
      <p:cxnSp>
        <p:nvCxnSpPr>
          <p:cNvPr id="480" name="Google Shape;480;p67"/>
          <p:cNvCxnSpPr/>
          <p:nvPr/>
        </p:nvCxnSpPr>
        <p:spPr>
          <a:xfrm>
            <a:off x="4289308" y="1918502"/>
            <a:ext cx="2577900" cy="421200"/>
          </a:xfrm>
          <a:prstGeom prst="straightConnector1">
            <a:avLst/>
          </a:prstGeom>
          <a:noFill/>
          <a:ln cap="flat" cmpd="sng" w="9525">
            <a:solidFill>
              <a:schemeClr val="dk2"/>
            </a:solidFill>
            <a:prstDash val="dot"/>
            <a:round/>
            <a:headEnd len="med" w="med" type="triangle"/>
            <a:tailEnd len="med" w="med" type="triangle"/>
          </a:ln>
        </p:spPr>
      </p:cxnSp>
      <p:cxnSp>
        <p:nvCxnSpPr>
          <p:cNvPr id="481" name="Google Shape;481;p67"/>
          <p:cNvCxnSpPr/>
          <p:nvPr/>
        </p:nvCxnSpPr>
        <p:spPr>
          <a:xfrm flipH="1">
            <a:off x="5843901" y="1633963"/>
            <a:ext cx="658500" cy="88200"/>
          </a:xfrm>
          <a:prstGeom prst="straightConnector1">
            <a:avLst/>
          </a:prstGeom>
          <a:noFill/>
          <a:ln cap="flat" cmpd="sng" w="9525">
            <a:solidFill>
              <a:schemeClr val="dk2"/>
            </a:solidFill>
            <a:prstDash val="solid"/>
            <a:round/>
            <a:headEnd len="sm" w="sm" type="none"/>
            <a:tailEnd len="med" w="med" type="triangle"/>
          </a:ln>
        </p:spPr>
      </p:cxnSp>
      <p:cxnSp>
        <p:nvCxnSpPr>
          <p:cNvPr id="482" name="Google Shape;482;p67"/>
          <p:cNvCxnSpPr>
            <a:stCxn id="470" idx="1"/>
          </p:cNvCxnSpPr>
          <p:nvPr/>
        </p:nvCxnSpPr>
        <p:spPr>
          <a:xfrm rot="10800000">
            <a:off x="4954605" y="2890687"/>
            <a:ext cx="744300" cy="195600"/>
          </a:xfrm>
          <a:prstGeom prst="straightConnector1">
            <a:avLst/>
          </a:prstGeom>
          <a:noFill/>
          <a:ln cap="flat" cmpd="sng" w="9525">
            <a:solidFill>
              <a:schemeClr val="dk2"/>
            </a:solidFill>
            <a:prstDash val="solid"/>
            <a:round/>
            <a:headEnd len="sm" w="sm" type="none"/>
            <a:tailEnd len="med" w="med" type="triangle"/>
          </a:ln>
        </p:spPr>
      </p:cxnSp>
      <p:pic>
        <p:nvPicPr>
          <p:cNvPr id="483" name="Google Shape;483;p67"/>
          <p:cNvPicPr preferRelativeResize="0"/>
          <p:nvPr/>
        </p:nvPicPr>
        <p:blipFill rotWithShape="1">
          <a:blip r:embed="rId16">
            <a:alphaModFix/>
          </a:blip>
          <a:srcRect b="0" l="0" r="0" t="0"/>
          <a:stretch/>
        </p:blipFill>
        <p:spPr>
          <a:xfrm>
            <a:off x="5492436" y="1890416"/>
            <a:ext cx="454265" cy="272259"/>
          </a:xfrm>
          <a:prstGeom prst="rect">
            <a:avLst/>
          </a:prstGeom>
          <a:noFill/>
          <a:ln>
            <a:noFill/>
          </a:ln>
        </p:spPr>
      </p:pic>
      <p:pic>
        <p:nvPicPr>
          <p:cNvPr id="484" name="Google Shape;484;p67"/>
          <p:cNvPicPr preferRelativeResize="0"/>
          <p:nvPr/>
        </p:nvPicPr>
        <p:blipFill rotWithShape="1">
          <a:blip r:embed="rId16">
            <a:alphaModFix/>
          </a:blip>
          <a:srcRect b="0" l="0" r="0" t="0"/>
          <a:stretch/>
        </p:blipFill>
        <p:spPr>
          <a:xfrm>
            <a:off x="4094893" y="2932717"/>
            <a:ext cx="482345" cy="289101"/>
          </a:xfrm>
          <a:prstGeom prst="rect">
            <a:avLst/>
          </a:prstGeom>
          <a:noFill/>
          <a:ln>
            <a:noFill/>
          </a:ln>
        </p:spPr>
      </p:pic>
      <p:cxnSp>
        <p:nvCxnSpPr>
          <p:cNvPr id="485" name="Google Shape;485;p67"/>
          <p:cNvCxnSpPr/>
          <p:nvPr/>
        </p:nvCxnSpPr>
        <p:spPr>
          <a:xfrm>
            <a:off x="3182661" y="1092809"/>
            <a:ext cx="440700" cy="623400"/>
          </a:xfrm>
          <a:prstGeom prst="straightConnector1">
            <a:avLst/>
          </a:prstGeom>
          <a:noFill/>
          <a:ln cap="flat" cmpd="sng" w="9525">
            <a:solidFill>
              <a:schemeClr val="dk2"/>
            </a:solidFill>
            <a:prstDash val="solid"/>
            <a:round/>
            <a:headEnd len="med" w="med" type="triangle"/>
            <a:tailEnd len="med" w="med" type="triangle"/>
          </a:ln>
        </p:spPr>
      </p:cxnSp>
      <p:pic>
        <p:nvPicPr>
          <p:cNvPr id="486" name="Google Shape;486;p67"/>
          <p:cNvPicPr preferRelativeResize="0"/>
          <p:nvPr/>
        </p:nvPicPr>
        <p:blipFill rotWithShape="1">
          <a:blip r:embed="rId17">
            <a:alphaModFix amt="66000"/>
          </a:blip>
          <a:srcRect b="11276" l="28452" r="27849" t="11113"/>
          <a:stretch/>
        </p:blipFill>
        <p:spPr>
          <a:xfrm>
            <a:off x="6893597" y="2251437"/>
            <a:ext cx="375141" cy="356868"/>
          </a:xfrm>
          <a:prstGeom prst="rect">
            <a:avLst/>
          </a:prstGeom>
          <a:noFill/>
          <a:ln>
            <a:noFill/>
          </a:ln>
        </p:spPr>
      </p:pic>
      <p:cxnSp>
        <p:nvCxnSpPr>
          <p:cNvPr id="487" name="Google Shape;487;p67"/>
          <p:cNvCxnSpPr/>
          <p:nvPr/>
        </p:nvCxnSpPr>
        <p:spPr>
          <a:xfrm flipH="1" rot="10800000">
            <a:off x="5176600" y="2524506"/>
            <a:ext cx="1716900" cy="837900"/>
          </a:xfrm>
          <a:prstGeom prst="straightConnector1">
            <a:avLst/>
          </a:prstGeom>
          <a:noFill/>
          <a:ln cap="flat" cmpd="sng" w="9525">
            <a:solidFill>
              <a:schemeClr val="dk2"/>
            </a:solidFill>
            <a:prstDash val="dot"/>
            <a:round/>
            <a:headEnd len="sm" w="sm" type="none"/>
            <a:tailEnd len="med" w="med" type="triangle"/>
          </a:ln>
        </p:spPr>
      </p:cxnSp>
      <p:pic>
        <p:nvPicPr>
          <p:cNvPr id="488" name="Google Shape;488;p67"/>
          <p:cNvPicPr preferRelativeResize="0"/>
          <p:nvPr/>
        </p:nvPicPr>
        <p:blipFill rotWithShape="1">
          <a:blip r:embed="rId18">
            <a:alphaModFix/>
          </a:blip>
          <a:srcRect b="0" l="0" r="0" t="0"/>
          <a:stretch/>
        </p:blipFill>
        <p:spPr>
          <a:xfrm>
            <a:off x="4619482" y="3073747"/>
            <a:ext cx="544140" cy="363704"/>
          </a:xfrm>
          <a:prstGeom prst="rect">
            <a:avLst/>
          </a:prstGeom>
          <a:noFill/>
          <a:ln>
            <a:noFill/>
          </a:ln>
        </p:spPr>
      </p:pic>
      <p:cxnSp>
        <p:nvCxnSpPr>
          <p:cNvPr id="489" name="Google Shape;489;p67"/>
          <p:cNvCxnSpPr>
            <a:stCxn id="470" idx="1"/>
          </p:cNvCxnSpPr>
          <p:nvPr/>
        </p:nvCxnSpPr>
        <p:spPr>
          <a:xfrm flipH="1">
            <a:off x="4805805" y="3086287"/>
            <a:ext cx="893100" cy="290100"/>
          </a:xfrm>
          <a:prstGeom prst="curvedConnector3">
            <a:avLst>
              <a:gd fmla="val 50002" name="adj1"/>
            </a:avLst>
          </a:prstGeom>
          <a:noFill/>
          <a:ln cap="flat" cmpd="sng" w="9525">
            <a:solidFill>
              <a:schemeClr val="dk2"/>
            </a:solidFill>
            <a:prstDash val="solid"/>
            <a:round/>
            <a:headEnd len="med" w="med" type="triangle"/>
            <a:tailEnd len="sm" w="sm" type="none"/>
          </a:ln>
        </p:spPr>
      </p:cxnSp>
      <p:cxnSp>
        <p:nvCxnSpPr>
          <p:cNvPr id="490" name="Google Shape;490;p67"/>
          <p:cNvCxnSpPr/>
          <p:nvPr/>
        </p:nvCxnSpPr>
        <p:spPr>
          <a:xfrm>
            <a:off x="3126944" y="3158007"/>
            <a:ext cx="1752900" cy="218400"/>
          </a:xfrm>
          <a:prstGeom prst="curvedConnector3">
            <a:avLst>
              <a:gd fmla="val 50003" name="adj1"/>
            </a:avLst>
          </a:prstGeom>
          <a:noFill/>
          <a:ln cap="flat" cmpd="sng" w="9525">
            <a:solidFill>
              <a:schemeClr val="dk2"/>
            </a:solidFill>
            <a:prstDash val="solid"/>
            <a:round/>
            <a:headEnd len="med" w="med" type="triangle"/>
            <a:tailEnd len="sm" w="sm" type="none"/>
          </a:ln>
        </p:spPr>
      </p:cxnSp>
      <p:cxnSp>
        <p:nvCxnSpPr>
          <p:cNvPr id="491" name="Google Shape;491;p67"/>
          <p:cNvCxnSpPr>
            <a:stCxn id="486" idx="0"/>
          </p:cNvCxnSpPr>
          <p:nvPr/>
        </p:nvCxnSpPr>
        <p:spPr>
          <a:xfrm rot="10800000">
            <a:off x="5990668" y="1876137"/>
            <a:ext cx="1090500" cy="375300"/>
          </a:xfrm>
          <a:prstGeom prst="straightConnector1">
            <a:avLst/>
          </a:prstGeom>
          <a:noFill/>
          <a:ln cap="flat" cmpd="sng" w="9525">
            <a:solidFill>
              <a:schemeClr val="dk2"/>
            </a:solidFill>
            <a:prstDash val="dot"/>
            <a:round/>
            <a:headEnd len="sm" w="sm" type="none"/>
            <a:tailEnd len="med" w="med" type="triangle"/>
          </a:ln>
        </p:spPr>
      </p:cxnSp>
      <p:cxnSp>
        <p:nvCxnSpPr>
          <p:cNvPr id="492" name="Google Shape;492;p67"/>
          <p:cNvCxnSpPr/>
          <p:nvPr/>
        </p:nvCxnSpPr>
        <p:spPr>
          <a:xfrm flipH="1" rot="10800000">
            <a:off x="5163622" y="2738674"/>
            <a:ext cx="2326200" cy="65400"/>
          </a:xfrm>
          <a:prstGeom prst="straightConnector1">
            <a:avLst/>
          </a:prstGeom>
          <a:noFill/>
          <a:ln cap="flat" cmpd="sng" w="9525">
            <a:solidFill>
              <a:schemeClr val="dk2"/>
            </a:solidFill>
            <a:prstDash val="dot"/>
            <a:round/>
            <a:headEnd len="sm" w="sm" type="none"/>
            <a:tailEnd len="med" w="med" type="triangle"/>
          </a:ln>
        </p:spPr>
      </p:cxnSp>
      <p:cxnSp>
        <p:nvCxnSpPr>
          <p:cNvPr id="493" name="Google Shape;493;p67"/>
          <p:cNvCxnSpPr/>
          <p:nvPr/>
        </p:nvCxnSpPr>
        <p:spPr>
          <a:xfrm flipH="1" rot="10800000">
            <a:off x="4184285" y="1272809"/>
            <a:ext cx="1383900" cy="291300"/>
          </a:xfrm>
          <a:prstGeom prst="curvedConnector3">
            <a:avLst>
              <a:gd fmla="val 50001" name="adj1"/>
            </a:avLst>
          </a:prstGeom>
          <a:noFill/>
          <a:ln cap="flat" cmpd="sng" w="9525">
            <a:solidFill>
              <a:schemeClr val="dk2"/>
            </a:solidFill>
            <a:prstDash val="solid"/>
            <a:round/>
            <a:headEnd len="med" w="med" type="triangle"/>
            <a:tailEnd len="sm" w="sm" type="none"/>
          </a:ln>
        </p:spPr>
      </p:cxnSp>
      <p:cxnSp>
        <p:nvCxnSpPr>
          <p:cNvPr id="494" name="Google Shape;494;p67"/>
          <p:cNvCxnSpPr>
            <a:endCxn id="495" idx="0"/>
          </p:cNvCxnSpPr>
          <p:nvPr/>
        </p:nvCxnSpPr>
        <p:spPr>
          <a:xfrm>
            <a:off x="5530128" y="1274961"/>
            <a:ext cx="1497300" cy="248100"/>
          </a:xfrm>
          <a:prstGeom prst="curvedConnector2">
            <a:avLst/>
          </a:prstGeom>
          <a:noFill/>
          <a:ln cap="flat" cmpd="sng" w="9525">
            <a:solidFill>
              <a:schemeClr val="dk2"/>
            </a:solidFill>
            <a:prstDash val="solid"/>
            <a:round/>
            <a:headEnd len="sm" w="sm" type="none"/>
            <a:tailEnd len="med" w="med" type="triangle"/>
          </a:ln>
        </p:spPr>
      </p:cxnSp>
      <p:pic>
        <p:nvPicPr>
          <p:cNvPr id="495" name="Google Shape;495;p67"/>
          <p:cNvPicPr preferRelativeResize="0"/>
          <p:nvPr/>
        </p:nvPicPr>
        <p:blipFill rotWithShape="1">
          <a:blip r:embed="rId19">
            <a:alphaModFix/>
          </a:blip>
          <a:srcRect b="0" l="0" r="0" t="0"/>
          <a:stretch/>
        </p:blipFill>
        <p:spPr>
          <a:xfrm>
            <a:off x="6664694" y="1523061"/>
            <a:ext cx="725468" cy="189140"/>
          </a:xfrm>
          <a:prstGeom prst="rect">
            <a:avLst/>
          </a:prstGeom>
          <a:noFill/>
          <a:ln>
            <a:noFill/>
          </a:ln>
        </p:spPr>
      </p:pic>
      <p:cxnSp>
        <p:nvCxnSpPr>
          <p:cNvPr id="496" name="Google Shape;496;p67"/>
          <p:cNvCxnSpPr>
            <a:endCxn id="486" idx="1"/>
          </p:cNvCxnSpPr>
          <p:nvPr/>
        </p:nvCxnSpPr>
        <p:spPr>
          <a:xfrm flipH="1" rot="10800000">
            <a:off x="2626097" y="2429871"/>
            <a:ext cx="4267500" cy="540300"/>
          </a:xfrm>
          <a:prstGeom prst="straightConnector1">
            <a:avLst/>
          </a:prstGeom>
          <a:noFill/>
          <a:ln cap="flat" cmpd="sng" w="9525">
            <a:solidFill>
              <a:schemeClr val="dk2"/>
            </a:solidFill>
            <a:prstDash val="dot"/>
            <a:round/>
            <a:headEnd len="sm" w="sm" type="none"/>
            <a:tailEnd len="med" w="med" type="triangle"/>
          </a:ln>
        </p:spPr>
      </p:cxnSp>
      <p:cxnSp>
        <p:nvCxnSpPr>
          <p:cNvPr id="497" name="Google Shape;497;p67"/>
          <p:cNvCxnSpPr/>
          <p:nvPr/>
        </p:nvCxnSpPr>
        <p:spPr>
          <a:xfrm flipH="1">
            <a:off x="4837964" y="2342549"/>
            <a:ext cx="328800" cy="250200"/>
          </a:xfrm>
          <a:prstGeom prst="straightConnector1">
            <a:avLst/>
          </a:prstGeom>
          <a:noFill/>
          <a:ln cap="flat" cmpd="sng" w="9525">
            <a:solidFill>
              <a:schemeClr val="dk2"/>
            </a:solidFill>
            <a:prstDash val="solid"/>
            <a:round/>
            <a:headEnd len="med" w="med" type="triangle"/>
            <a:tailEnd len="med" w="med" type="triangle"/>
          </a:ln>
        </p:spPr>
      </p:cxnSp>
      <p:sp>
        <p:nvSpPr>
          <p:cNvPr id="498" name="Google Shape;498;p67"/>
          <p:cNvSpPr txBox="1"/>
          <p:nvPr/>
        </p:nvSpPr>
        <p:spPr>
          <a:xfrm>
            <a:off x="7919904" y="3262034"/>
            <a:ext cx="543900" cy="249900"/>
          </a:xfrm>
          <a:prstGeom prst="rect">
            <a:avLst/>
          </a:prstGeom>
          <a:noFill/>
          <a:ln>
            <a:noFill/>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chemeClr val="accent1"/>
              </a:buClr>
              <a:buSzPts val="700"/>
              <a:buFont typeface="Lato"/>
              <a:buNone/>
            </a:pPr>
            <a:r>
              <a:rPr b="0" i="0" lang="en" sz="700" u="none" cap="none" strike="noStrike">
                <a:solidFill>
                  <a:schemeClr val="accent1"/>
                </a:solidFill>
                <a:latin typeface="Lato"/>
                <a:ea typeface="Lato"/>
                <a:cs typeface="Lato"/>
                <a:sym typeface="Lato"/>
              </a:rPr>
              <a:t>&amp; many more …</a:t>
            </a:r>
            <a:endParaRPr b="0" i="0" sz="700" u="none" cap="none" strike="noStrike">
              <a:solidFill>
                <a:schemeClr val="accent1"/>
              </a:solidFill>
              <a:latin typeface="Lato"/>
              <a:ea typeface="Lato"/>
              <a:cs typeface="Lato"/>
              <a:sym typeface="Lato"/>
            </a:endParaRPr>
          </a:p>
        </p:txBody>
      </p:sp>
      <p:cxnSp>
        <p:nvCxnSpPr>
          <p:cNvPr id="499" name="Google Shape;499;p67"/>
          <p:cNvCxnSpPr>
            <a:endCxn id="450" idx="0"/>
          </p:cNvCxnSpPr>
          <p:nvPr/>
        </p:nvCxnSpPr>
        <p:spPr>
          <a:xfrm flipH="1">
            <a:off x="2630704" y="1237873"/>
            <a:ext cx="83100" cy="1434000"/>
          </a:xfrm>
          <a:prstGeom prst="straightConnector1">
            <a:avLst/>
          </a:prstGeom>
          <a:noFill/>
          <a:ln cap="flat" cmpd="sng" w="9525">
            <a:solidFill>
              <a:schemeClr val="dk2"/>
            </a:solidFill>
            <a:prstDash val="solid"/>
            <a:round/>
            <a:headEnd len="med" w="med" type="triangle"/>
            <a:tailEnd len="med" w="med" type="triangle"/>
          </a:ln>
        </p:spPr>
      </p:cxnSp>
      <p:cxnSp>
        <p:nvCxnSpPr>
          <p:cNvPr id="500" name="Google Shape;500;p67"/>
          <p:cNvCxnSpPr>
            <a:endCxn id="501" idx="2"/>
          </p:cNvCxnSpPr>
          <p:nvPr/>
        </p:nvCxnSpPr>
        <p:spPr>
          <a:xfrm rot="10800000">
            <a:off x="2887959" y="1272746"/>
            <a:ext cx="1401900" cy="1347000"/>
          </a:xfrm>
          <a:prstGeom prst="curvedConnector2">
            <a:avLst/>
          </a:prstGeom>
          <a:noFill/>
          <a:ln cap="flat" cmpd="sng" w="9525">
            <a:solidFill>
              <a:schemeClr val="dk2"/>
            </a:solidFill>
            <a:prstDash val="solid"/>
            <a:round/>
            <a:headEnd len="med" w="med" type="triangle"/>
            <a:tailEnd len="sm" w="sm" type="none"/>
          </a:ln>
        </p:spPr>
      </p:cxnSp>
      <p:pic>
        <p:nvPicPr>
          <p:cNvPr id="502" name="Google Shape;502;p67"/>
          <p:cNvPicPr preferRelativeResize="0"/>
          <p:nvPr/>
        </p:nvPicPr>
        <p:blipFill rotWithShape="1">
          <a:blip r:embed="rId16">
            <a:alphaModFix/>
          </a:blip>
          <a:srcRect b="0" l="0" r="0" t="0"/>
          <a:stretch/>
        </p:blipFill>
        <p:spPr>
          <a:xfrm>
            <a:off x="7356830" y="3201986"/>
            <a:ext cx="375140" cy="224849"/>
          </a:xfrm>
          <a:prstGeom prst="rect">
            <a:avLst/>
          </a:prstGeom>
          <a:noFill/>
          <a:ln>
            <a:noFill/>
          </a:ln>
        </p:spPr>
      </p:pic>
      <p:pic>
        <p:nvPicPr>
          <p:cNvPr id="503" name="Google Shape;503;p67"/>
          <p:cNvPicPr preferRelativeResize="0"/>
          <p:nvPr/>
        </p:nvPicPr>
        <p:blipFill rotWithShape="1">
          <a:blip r:embed="rId20">
            <a:alphaModFix/>
          </a:blip>
          <a:srcRect b="0" l="0" r="0" t="0"/>
          <a:stretch/>
        </p:blipFill>
        <p:spPr>
          <a:xfrm>
            <a:off x="3514246" y="1601332"/>
            <a:ext cx="587736" cy="746857"/>
          </a:xfrm>
          <a:prstGeom prst="rect">
            <a:avLst/>
          </a:prstGeom>
          <a:noFill/>
          <a:ln>
            <a:noFill/>
          </a:ln>
        </p:spPr>
      </p:pic>
      <p:sp>
        <p:nvSpPr>
          <p:cNvPr id="501" name="Google Shape;501;p67"/>
          <p:cNvSpPr txBox="1"/>
          <p:nvPr/>
        </p:nvSpPr>
        <p:spPr>
          <a:xfrm>
            <a:off x="2430009" y="826346"/>
            <a:ext cx="915900" cy="446400"/>
          </a:xfrm>
          <a:prstGeom prst="rect">
            <a:avLst/>
          </a:prstGeom>
          <a:noFill/>
          <a:ln>
            <a:noFill/>
          </a:ln>
        </p:spPr>
        <p:txBody>
          <a:bodyPr anchorCtr="0" anchor="t" bIns="68575" lIns="68575" spcFirstLastPara="1" rIns="68575" wrap="square" tIns="68575">
            <a:spAutoFit/>
          </a:bodyPr>
          <a:lstStyle/>
          <a:p>
            <a:pPr indent="0" lvl="0" marL="0" marR="0" rtl="0" algn="ctr">
              <a:lnSpc>
                <a:spcPct val="100000"/>
              </a:lnSpc>
              <a:spcBef>
                <a:spcPts val="0"/>
              </a:spcBef>
              <a:spcAft>
                <a:spcPts val="0"/>
              </a:spcAft>
              <a:buClr>
                <a:schemeClr val="accent1"/>
              </a:buClr>
              <a:buSzPts val="1000"/>
              <a:buFont typeface="Open Sans"/>
              <a:buNone/>
            </a:pPr>
            <a:r>
              <a:rPr b="1" i="0" lang="en" sz="1000" u="none" cap="none" strike="noStrike">
                <a:solidFill>
                  <a:schemeClr val="accent1"/>
                </a:solidFill>
                <a:latin typeface="Open Sans"/>
                <a:ea typeface="Open Sans"/>
                <a:cs typeface="Open Sans"/>
                <a:sym typeface="Open Sans"/>
              </a:rPr>
              <a:t>Linked data, PIDs</a:t>
            </a:r>
            <a:endParaRPr b="1" i="0" sz="1000" u="none" cap="none" strike="noStrike">
              <a:solidFill>
                <a:schemeClr val="accent1"/>
              </a:solidFill>
              <a:latin typeface="Open Sans"/>
              <a:ea typeface="Open Sans"/>
              <a:cs typeface="Open Sans"/>
              <a:sym typeface="Open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7" name="Shape 507"/>
        <p:cNvGrpSpPr/>
        <p:nvPr/>
      </p:nvGrpSpPr>
      <p:grpSpPr>
        <a:xfrm>
          <a:off x="0" y="0"/>
          <a:ext cx="0" cy="0"/>
          <a:chOff x="0" y="0"/>
          <a:chExt cx="0" cy="0"/>
        </a:xfrm>
      </p:grpSpPr>
      <p:pic>
        <p:nvPicPr>
          <p:cNvPr descr="publisher-cloud.jpg" id="508" name="Google Shape;508;p68"/>
          <p:cNvPicPr preferRelativeResize="0"/>
          <p:nvPr/>
        </p:nvPicPr>
        <p:blipFill rotWithShape="1">
          <a:blip r:embed="rId3">
            <a:alphaModFix/>
          </a:blip>
          <a:srcRect b="13550" l="0" r="84828" t="11334"/>
          <a:stretch/>
        </p:blipFill>
        <p:spPr>
          <a:xfrm>
            <a:off x="3347915" y="0"/>
            <a:ext cx="5796056" cy="5143500"/>
          </a:xfrm>
          <a:prstGeom prst="rect">
            <a:avLst/>
          </a:prstGeom>
          <a:noFill/>
          <a:ln>
            <a:noFill/>
          </a:ln>
        </p:spPr>
      </p:pic>
      <p:sp>
        <p:nvSpPr>
          <p:cNvPr id="509" name="Google Shape;509;p68"/>
          <p:cNvSpPr txBox="1"/>
          <p:nvPr>
            <p:ph type="title"/>
          </p:nvPr>
        </p:nvSpPr>
        <p:spPr>
          <a:xfrm>
            <a:off x="423019" y="462093"/>
            <a:ext cx="3889800" cy="3128700"/>
          </a:xfrm>
          <a:prstGeom prst="rect">
            <a:avLst/>
          </a:prstGeom>
          <a:noFill/>
          <a:ln>
            <a:noFill/>
          </a:ln>
        </p:spPr>
        <p:txBody>
          <a:bodyPr anchorCtr="0" anchor="ctr" bIns="34275" lIns="34275" spcFirstLastPara="1" rIns="34275" wrap="square" tIns="34275">
            <a:noAutofit/>
          </a:bodyPr>
          <a:lstStyle/>
          <a:p>
            <a:pPr indent="0" lvl="0" marL="0" rtl="0" algn="l">
              <a:lnSpc>
                <a:spcPct val="90000"/>
              </a:lnSpc>
              <a:spcBef>
                <a:spcPts val="800"/>
              </a:spcBef>
              <a:spcAft>
                <a:spcPts val="0"/>
              </a:spcAft>
              <a:buClr>
                <a:srgbClr val="3C3C3B"/>
              </a:buClr>
              <a:buSzPts val="3300"/>
              <a:buFont typeface="Economica"/>
              <a:buNone/>
            </a:pPr>
            <a:r>
              <a:rPr b="0" lang="en" sz="3200">
                <a:latin typeface="Economica"/>
                <a:ea typeface="Economica"/>
                <a:cs typeface="Economica"/>
                <a:sym typeface="Economica"/>
              </a:rPr>
              <a:t>Presently…</a:t>
            </a:r>
            <a:endParaRPr b="0" sz="3200">
              <a:latin typeface="Economica"/>
              <a:ea typeface="Economica"/>
              <a:cs typeface="Economica"/>
              <a:sym typeface="Economica"/>
            </a:endParaRPr>
          </a:p>
          <a:p>
            <a:pPr indent="0" lvl="0" marL="0" rtl="0" algn="l">
              <a:lnSpc>
                <a:spcPct val="90000"/>
              </a:lnSpc>
              <a:spcBef>
                <a:spcPts val="800"/>
              </a:spcBef>
              <a:spcAft>
                <a:spcPts val="0"/>
              </a:spcAft>
              <a:buClr>
                <a:srgbClr val="3C3C3B"/>
              </a:buClr>
              <a:buSzPts val="3300"/>
              <a:buFont typeface="Economica"/>
              <a:buNone/>
            </a:pPr>
            <a:r>
              <a:rPr b="0" lang="en" sz="3200">
                <a:latin typeface="Economica"/>
                <a:ea typeface="Economica"/>
                <a:cs typeface="Economica"/>
                <a:sym typeface="Economica"/>
              </a:rPr>
              <a:t>	60+ publishers</a:t>
            </a:r>
            <a:endParaRPr b="0" sz="3200">
              <a:latin typeface="Economica"/>
              <a:ea typeface="Economica"/>
              <a:cs typeface="Economica"/>
              <a:sym typeface="Economica"/>
            </a:endParaRPr>
          </a:p>
          <a:p>
            <a:pPr indent="342900" lvl="0" marL="0" rtl="0" algn="l">
              <a:lnSpc>
                <a:spcPct val="90000"/>
              </a:lnSpc>
              <a:spcBef>
                <a:spcPts val="800"/>
              </a:spcBef>
              <a:spcAft>
                <a:spcPts val="0"/>
              </a:spcAft>
              <a:buClr>
                <a:srgbClr val="3C3C3B"/>
              </a:buClr>
              <a:buSzPts val="3300"/>
              <a:buFont typeface="Economica"/>
              <a:buNone/>
            </a:pPr>
            <a:r>
              <a:rPr b="0" lang="en" sz="3200">
                <a:latin typeface="Economica"/>
                <a:ea typeface="Economica"/>
                <a:cs typeface="Economica"/>
                <a:sym typeface="Economica"/>
              </a:rPr>
              <a:t>2900+ book records</a:t>
            </a:r>
            <a:endParaRPr b="0" sz="3200">
              <a:latin typeface="Economica"/>
              <a:ea typeface="Economica"/>
              <a:cs typeface="Economica"/>
              <a:sym typeface="Economica"/>
            </a:endParaRPr>
          </a:p>
          <a:p>
            <a:pPr indent="342900" lvl="0" marL="0" rtl="0" algn="l">
              <a:lnSpc>
                <a:spcPct val="90000"/>
              </a:lnSpc>
              <a:spcBef>
                <a:spcPts val="700"/>
              </a:spcBef>
              <a:spcAft>
                <a:spcPts val="0"/>
              </a:spcAft>
              <a:buClr>
                <a:srgbClr val="3C3C3B"/>
              </a:buClr>
              <a:buSzPts val="3300"/>
              <a:buFont typeface="Economica"/>
              <a:buNone/>
            </a:pPr>
            <a:r>
              <a:rPr b="0" lang="en" sz="3200">
                <a:latin typeface="Economica"/>
                <a:ea typeface="Economica"/>
                <a:cs typeface="Economica"/>
                <a:sym typeface="Economica"/>
              </a:rPr>
              <a:t>14000+ chapter records</a:t>
            </a:r>
            <a:endParaRPr b="0" sz="3200">
              <a:latin typeface="Economica"/>
              <a:ea typeface="Economica"/>
              <a:cs typeface="Economica"/>
              <a:sym typeface="Economica"/>
            </a:endParaRPr>
          </a:p>
          <a:p>
            <a:pPr indent="0" lvl="0" marL="0" rtl="0" algn="l">
              <a:lnSpc>
                <a:spcPct val="90000"/>
              </a:lnSpc>
              <a:spcBef>
                <a:spcPts val="700"/>
              </a:spcBef>
              <a:spcAft>
                <a:spcPts val="0"/>
              </a:spcAft>
              <a:buClr>
                <a:srgbClr val="3C3C3B"/>
              </a:buClr>
              <a:buSzPts val="3300"/>
              <a:buFont typeface="Economica"/>
              <a:buNone/>
            </a:pPr>
            <a:r>
              <a:t/>
            </a:r>
            <a:endParaRPr b="0">
              <a:latin typeface="Economica"/>
              <a:ea typeface="Economica"/>
              <a:cs typeface="Economica"/>
              <a:sym typeface="Economica"/>
            </a:endParaRPr>
          </a:p>
          <a:p>
            <a:pPr indent="0" lvl="0" marL="0" rtl="0" algn="l">
              <a:lnSpc>
                <a:spcPct val="90000"/>
              </a:lnSpc>
              <a:spcBef>
                <a:spcPts val="700"/>
              </a:spcBef>
              <a:spcAft>
                <a:spcPts val="0"/>
              </a:spcAft>
              <a:buClr>
                <a:srgbClr val="3C3C3B"/>
              </a:buClr>
              <a:buSzPts val="3300"/>
              <a:buFont typeface="Economica"/>
              <a:buNone/>
            </a:pPr>
            <a:r>
              <a:rPr b="0" lang="en">
                <a:latin typeface="Economica"/>
                <a:ea typeface="Economica"/>
                <a:cs typeface="Economica"/>
                <a:sym typeface="Economica"/>
              </a:rPr>
              <a:t>and scaling quickly …</a:t>
            </a:r>
            <a:endParaRPr b="0">
              <a:latin typeface="Economica"/>
              <a:ea typeface="Economica"/>
              <a:cs typeface="Economica"/>
              <a:sym typeface="Economica"/>
            </a:endParaRPr>
          </a:p>
        </p:txBody>
      </p:sp>
      <p:pic>
        <p:nvPicPr>
          <p:cNvPr id="510" name="Google Shape;510;p68" title="African_Minds_logo.png"/>
          <p:cNvPicPr preferRelativeResize="0"/>
          <p:nvPr/>
        </p:nvPicPr>
        <p:blipFill>
          <a:blip r:embed="rId4">
            <a:alphaModFix/>
          </a:blip>
          <a:stretch>
            <a:fillRect/>
          </a:stretch>
        </p:blipFill>
        <p:spPr>
          <a:xfrm>
            <a:off x="7350394" y="99675"/>
            <a:ext cx="889875" cy="667407"/>
          </a:xfrm>
          <a:prstGeom prst="rect">
            <a:avLst/>
          </a:prstGeom>
          <a:noFill/>
          <a:ln>
            <a:noFill/>
          </a:ln>
        </p:spPr>
      </p:pic>
      <p:pic>
        <p:nvPicPr>
          <p:cNvPr id="511" name="Google Shape;511;p68" title="white horse press logo2.png"/>
          <p:cNvPicPr preferRelativeResize="0"/>
          <p:nvPr/>
        </p:nvPicPr>
        <p:blipFill rotWithShape="1">
          <a:blip r:embed="rId5">
            <a:alphaModFix/>
          </a:blip>
          <a:srcRect b="0" l="25431" r="24985" t="0"/>
          <a:stretch/>
        </p:blipFill>
        <p:spPr>
          <a:xfrm>
            <a:off x="8235262" y="3967575"/>
            <a:ext cx="811332" cy="795269"/>
          </a:xfrm>
          <a:prstGeom prst="rect">
            <a:avLst/>
          </a:prstGeom>
          <a:noFill/>
          <a:ln>
            <a:noFill/>
          </a:ln>
        </p:spPr>
      </p:pic>
      <p:pic>
        <p:nvPicPr>
          <p:cNvPr id="512" name="Google Shape;512;p68" title="University_of_Westminster_Press_logo-wo-bg.png"/>
          <p:cNvPicPr preferRelativeResize="0"/>
          <p:nvPr/>
        </p:nvPicPr>
        <p:blipFill>
          <a:blip r:embed="rId6">
            <a:alphaModFix/>
          </a:blip>
          <a:stretch>
            <a:fillRect/>
          </a:stretch>
        </p:blipFill>
        <p:spPr>
          <a:xfrm>
            <a:off x="4711910" y="4498194"/>
            <a:ext cx="1218638" cy="428371"/>
          </a:xfrm>
          <a:prstGeom prst="rect">
            <a:avLst/>
          </a:prstGeom>
          <a:noFill/>
          <a:ln>
            <a:noFill/>
          </a:ln>
        </p:spPr>
      </p:pic>
      <p:pic>
        <p:nvPicPr>
          <p:cNvPr id="513" name="Google Shape;513;p68" title="University_of_London_Press_logo.png"/>
          <p:cNvPicPr preferRelativeResize="0"/>
          <p:nvPr/>
        </p:nvPicPr>
        <p:blipFill>
          <a:blip r:embed="rId7">
            <a:alphaModFix/>
          </a:blip>
          <a:stretch>
            <a:fillRect/>
          </a:stretch>
        </p:blipFill>
        <p:spPr>
          <a:xfrm>
            <a:off x="2796712" y="265622"/>
            <a:ext cx="1308450" cy="433762"/>
          </a:xfrm>
          <a:prstGeom prst="rect">
            <a:avLst/>
          </a:prstGeom>
          <a:noFill/>
          <a:ln>
            <a:noFill/>
          </a:ln>
        </p:spPr>
      </p:pic>
      <p:pic>
        <p:nvPicPr>
          <p:cNvPr id="514" name="Google Shape;514;p68" title="scottish-universities-press-logo.png"/>
          <p:cNvPicPr preferRelativeResize="0"/>
          <p:nvPr/>
        </p:nvPicPr>
        <p:blipFill>
          <a:blip r:embed="rId8">
            <a:alphaModFix/>
          </a:blip>
          <a:stretch>
            <a:fillRect/>
          </a:stretch>
        </p:blipFill>
        <p:spPr>
          <a:xfrm>
            <a:off x="4444995" y="2282934"/>
            <a:ext cx="1552793" cy="514482"/>
          </a:xfrm>
          <a:prstGeom prst="rect">
            <a:avLst/>
          </a:prstGeom>
          <a:noFill/>
          <a:ln>
            <a:noFill/>
          </a:ln>
        </p:spPr>
      </p:pic>
      <p:pic>
        <p:nvPicPr>
          <p:cNvPr id="515" name="Google Shape;515;p68" title="mediastudies_press_logo.png"/>
          <p:cNvPicPr preferRelativeResize="0"/>
          <p:nvPr/>
        </p:nvPicPr>
        <p:blipFill>
          <a:blip r:embed="rId9">
            <a:alphaModFix/>
          </a:blip>
          <a:stretch>
            <a:fillRect/>
          </a:stretch>
        </p:blipFill>
        <p:spPr>
          <a:xfrm>
            <a:off x="4007466" y="1505968"/>
            <a:ext cx="1028963" cy="514481"/>
          </a:xfrm>
          <a:prstGeom prst="rect">
            <a:avLst/>
          </a:prstGeom>
          <a:noFill/>
          <a:ln>
            <a:noFill/>
          </a:ln>
        </p:spPr>
      </p:pic>
      <p:pic>
        <p:nvPicPr>
          <p:cNvPr id="516" name="Google Shape;516;p68" title="LSE-press-logo-wo-bg.png"/>
          <p:cNvPicPr preferRelativeResize="0"/>
          <p:nvPr/>
        </p:nvPicPr>
        <p:blipFill>
          <a:blip r:embed="rId10">
            <a:alphaModFix/>
          </a:blip>
          <a:stretch>
            <a:fillRect/>
          </a:stretch>
        </p:blipFill>
        <p:spPr>
          <a:xfrm>
            <a:off x="4756519" y="3200912"/>
            <a:ext cx="1028945" cy="474576"/>
          </a:xfrm>
          <a:prstGeom prst="rect">
            <a:avLst/>
          </a:prstGeom>
          <a:noFill/>
          <a:ln>
            <a:noFill/>
          </a:ln>
        </p:spPr>
      </p:pic>
      <p:pic>
        <p:nvPicPr>
          <p:cNvPr id="517" name="Google Shape;517;p68" title="logo Tinta Limón Ediciones.png"/>
          <p:cNvPicPr preferRelativeResize="0"/>
          <p:nvPr/>
        </p:nvPicPr>
        <p:blipFill>
          <a:blip r:embed="rId11">
            <a:alphaModFix/>
          </a:blip>
          <a:stretch>
            <a:fillRect/>
          </a:stretch>
        </p:blipFill>
        <p:spPr>
          <a:xfrm>
            <a:off x="8338163" y="695897"/>
            <a:ext cx="604256" cy="1098657"/>
          </a:xfrm>
          <a:prstGeom prst="rect">
            <a:avLst/>
          </a:prstGeom>
          <a:noFill/>
          <a:ln>
            <a:noFill/>
          </a:ln>
        </p:spPr>
      </p:pic>
      <p:pic>
        <p:nvPicPr>
          <p:cNvPr id="518" name="Google Shape;518;p68" title="6adb3526f8cdd0d2621dad7770dc3c59.png"/>
          <p:cNvPicPr preferRelativeResize="0"/>
          <p:nvPr/>
        </p:nvPicPr>
        <p:blipFill>
          <a:blip r:embed="rId12">
            <a:alphaModFix/>
          </a:blip>
          <a:stretch>
            <a:fillRect/>
          </a:stretch>
        </p:blipFill>
        <p:spPr>
          <a:xfrm>
            <a:off x="8097900" y="2238056"/>
            <a:ext cx="741619" cy="786938"/>
          </a:xfrm>
          <a:prstGeom prst="rect">
            <a:avLst/>
          </a:prstGeom>
          <a:noFill/>
          <a:ln>
            <a:noFill/>
          </a:ln>
        </p:spPr>
      </p:pic>
      <p:pic>
        <p:nvPicPr>
          <p:cNvPr id="519" name="Google Shape;519;p68" title="scielo_livros_en.png"/>
          <p:cNvPicPr preferRelativeResize="0"/>
          <p:nvPr/>
        </p:nvPicPr>
        <p:blipFill>
          <a:blip r:embed="rId13">
            <a:alphaModFix/>
          </a:blip>
          <a:stretch>
            <a:fillRect/>
          </a:stretch>
        </p:blipFill>
        <p:spPr>
          <a:xfrm>
            <a:off x="5942925" y="916078"/>
            <a:ext cx="1137827" cy="956287"/>
          </a:xfrm>
          <a:prstGeom prst="rect">
            <a:avLst/>
          </a:prstGeom>
          <a:noFill/>
          <a:ln>
            <a:noFill/>
          </a:ln>
        </p:spPr>
      </p:pic>
      <p:pic>
        <p:nvPicPr>
          <p:cNvPr id="520" name="Google Shape;520;p68" title="scholarled-FC-transparent-web-1.png"/>
          <p:cNvPicPr preferRelativeResize="0"/>
          <p:nvPr/>
        </p:nvPicPr>
        <p:blipFill>
          <a:blip r:embed="rId14">
            <a:alphaModFix/>
          </a:blip>
          <a:stretch>
            <a:fillRect/>
          </a:stretch>
        </p:blipFill>
        <p:spPr>
          <a:xfrm>
            <a:off x="6457891" y="1004234"/>
            <a:ext cx="1552799" cy="344841"/>
          </a:xfrm>
          <a:prstGeom prst="rect">
            <a:avLst/>
          </a:prstGeom>
          <a:noFill/>
          <a:ln>
            <a:noFill/>
          </a:ln>
        </p:spPr>
      </p:pic>
      <p:pic>
        <p:nvPicPr>
          <p:cNvPr id="521" name="Google Shape;521;p68" title="OBP_logo_color_2cbdb7f8db.png"/>
          <p:cNvPicPr preferRelativeResize="0"/>
          <p:nvPr/>
        </p:nvPicPr>
        <p:blipFill>
          <a:blip r:embed="rId15">
            <a:alphaModFix/>
          </a:blip>
          <a:stretch>
            <a:fillRect/>
          </a:stretch>
        </p:blipFill>
        <p:spPr>
          <a:xfrm>
            <a:off x="6866456" y="3243249"/>
            <a:ext cx="1551939" cy="506067"/>
          </a:xfrm>
          <a:prstGeom prst="rect">
            <a:avLst/>
          </a:prstGeom>
          <a:noFill/>
          <a:ln>
            <a:noFill/>
          </a:ln>
        </p:spPr>
      </p:pic>
      <p:pic>
        <p:nvPicPr>
          <p:cNvPr id="522" name="Google Shape;522;p68" title="punctum_logoname_black2_58b811dc5a.png"/>
          <p:cNvPicPr preferRelativeResize="0"/>
          <p:nvPr/>
        </p:nvPicPr>
        <p:blipFill>
          <a:blip r:embed="rId16">
            <a:alphaModFix/>
          </a:blip>
          <a:stretch>
            <a:fillRect/>
          </a:stretch>
        </p:blipFill>
        <p:spPr>
          <a:xfrm>
            <a:off x="5489077" y="500427"/>
            <a:ext cx="1465170" cy="344831"/>
          </a:xfrm>
          <a:prstGeom prst="rect">
            <a:avLst/>
          </a:prstGeom>
          <a:noFill/>
          <a:ln>
            <a:noFill/>
          </a:ln>
        </p:spPr>
      </p:pic>
      <p:pic>
        <p:nvPicPr>
          <p:cNvPr id="523" name="Google Shape;523;p68" title="meson_logo_wo_bg_hd_abe461f251.png"/>
          <p:cNvPicPr preferRelativeResize="0"/>
          <p:nvPr/>
        </p:nvPicPr>
        <p:blipFill>
          <a:blip r:embed="rId17">
            <a:alphaModFix/>
          </a:blip>
          <a:stretch>
            <a:fillRect/>
          </a:stretch>
        </p:blipFill>
        <p:spPr>
          <a:xfrm>
            <a:off x="5856452" y="1534686"/>
            <a:ext cx="1661670" cy="344831"/>
          </a:xfrm>
          <a:prstGeom prst="rect">
            <a:avLst/>
          </a:prstGeom>
          <a:noFill/>
          <a:ln>
            <a:noFill/>
          </a:ln>
        </p:spPr>
      </p:pic>
      <p:pic>
        <p:nvPicPr>
          <p:cNvPr id="524" name="Google Shape;524;p68" title="harmattan_logo_d1110a4712.png"/>
          <p:cNvPicPr preferRelativeResize="0"/>
          <p:nvPr/>
        </p:nvPicPr>
        <p:blipFill>
          <a:blip r:embed="rId18">
            <a:alphaModFix/>
          </a:blip>
          <a:stretch>
            <a:fillRect/>
          </a:stretch>
        </p:blipFill>
        <p:spPr>
          <a:xfrm>
            <a:off x="6838274" y="4300097"/>
            <a:ext cx="1085310" cy="562069"/>
          </a:xfrm>
          <a:prstGeom prst="rect">
            <a:avLst/>
          </a:prstGeom>
          <a:noFill/>
          <a:ln>
            <a:noFill/>
          </a:ln>
        </p:spPr>
      </p:pic>
      <p:pic>
        <p:nvPicPr>
          <p:cNvPr id="525" name="Google Shape;525;p68" title="uj-press.png"/>
          <p:cNvPicPr preferRelativeResize="0"/>
          <p:nvPr/>
        </p:nvPicPr>
        <p:blipFill>
          <a:blip r:embed="rId19">
            <a:alphaModFix/>
          </a:blip>
          <a:stretch>
            <a:fillRect/>
          </a:stretch>
        </p:blipFill>
        <p:spPr>
          <a:xfrm>
            <a:off x="4514745" y="42516"/>
            <a:ext cx="604257" cy="765671"/>
          </a:xfrm>
          <a:prstGeom prst="rect">
            <a:avLst/>
          </a:prstGeom>
          <a:noFill/>
          <a:ln>
            <a:noFill/>
          </a:ln>
        </p:spPr>
      </p:pic>
      <p:pic>
        <p:nvPicPr>
          <p:cNvPr id="526" name="Google Shape;526;p68" title="uct-press.png"/>
          <p:cNvPicPr preferRelativeResize="0"/>
          <p:nvPr/>
        </p:nvPicPr>
        <p:blipFill>
          <a:blip r:embed="rId20">
            <a:alphaModFix/>
          </a:blip>
          <a:stretch>
            <a:fillRect/>
          </a:stretch>
        </p:blipFill>
        <p:spPr>
          <a:xfrm>
            <a:off x="6056671" y="2647125"/>
            <a:ext cx="604256" cy="857391"/>
          </a:xfrm>
          <a:prstGeom prst="rect">
            <a:avLst/>
          </a:prstGeom>
          <a:noFill/>
          <a:ln>
            <a:noFill/>
          </a:ln>
        </p:spPr>
      </p:pic>
      <p:pic>
        <p:nvPicPr>
          <p:cNvPr id="527" name="Google Shape;527;p68" title="logo-eduepb.png"/>
          <p:cNvPicPr preferRelativeResize="0"/>
          <p:nvPr/>
        </p:nvPicPr>
        <p:blipFill>
          <a:blip r:embed="rId21">
            <a:alphaModFix/>
          </a:blip>
          <a:stretch>
            <a:fillRect/>
          </a:stretch>
        </p:blipFill>
        <p:spPr>
          <a:xfrm>
            <a:off x="6866456" y="2065133"/>
            <a:ext cx="1028944" cy="359674"/>
          </a:xfrm>
          <a:prstGeom prst="rect">
            <a:avLst/>
          </a:prstGeom>
          <a:noFill/>
          <a:ln>
            <a:noFill/>
          </a:ln>
        </p:spPr>
      </p:pic>
      <p:pic>
        <p:nvPicPr>
          <p:cNvPr id="528" name="Google Shape;528;p68" title="edufba.png"/>
          <p:cNvPicPr preferRelativeResize="0"/>
          <p:nvPr/>
        </p:nvPicPr>
        <p:blipFill>
          <a:blip r:embed="rId22">
            <a:alphaModFix/>
          </a:blip>
          <a:stretch>
            <a:fillRect/>
          </a:stretch>
        </p:blipFill>
        <p:spPr>
          <a:xfrm>
            <a:off x="3811481" y="2827029"/>
            <a:ext cx="741619" cy="741619"/>
          </a:xfrm>
          <a:prstGeom prst="rect">
            <a:avLst/>
          </a:prstGeom>
          <a:noFill/>
          <a:ln>
            <a:noFill/>
          </a:ln>
        </p:spPr>
      </p:pic>
      <p:pic>
        <p:nvPicPr>
          <p:cNvPr id="529" name="Google Shape;529;p68" title="eduepb-removebg-preview.png"/>
          <p:cNvPicPr preferRelativeResize="0"/>
          <p:nvPr/>
        </p:nvPicPr>
        <p:blipFill>
          <a:blip r:embed="rId23">
            <a:alphaModFix/>
          </a:blip>
          <a:stretch>
            <a:fillRect/>
          </a:stretch>
        </p:blipFill>
        <p:spPr>
          <a:xfrm>
            <a:off x="4612069" y="930862"/>
            <a:ext cx="1218638" cy="427648"/>
          </a:xfrm>
          <a:prstGeom prst="rect">
            <a:avLst/>
          </a:prstGeom>
          <a:noFill/>
          <a:ln>
            <a:noFill/>
          </a:ln>
        </p:spPr>
      </p:pic>
      <p:pic>
        <p:nvPicPr>
          <p:cNvPr id="530" name="Google Shape;530;p68"/>
          <p:cNvPicPr preferRelativeResize="0"/>
          <p:nvPr/>
        </p:nvPicPr>
        <p:blipFill rotWithShape="1">
          <a:blip r:embed="rId24">
            <a:alphaModFix/>
          </a:blip>
          <a:srcRect b="0" l="0" r="0" t="0"/>
          <a:stretch/>
        </p:blipFill>
        <p:spPr>
          <a:xfrm>
            <a:off x="5320931" y="99675"/>
            <a:ext cx="1517342" cy="315150"/>
          </a:xfrm>
          <a:prstGeom prst="rect">
            <a:avLst/>
          </a:prstGeom>
          <a:noFill/>
          <a:ln>
            <a:noFill/>
          </a:ln>
        </p:spPr>
      </p:pic>
      <p:sp>
        <p:nvSpPr>
          <p:cNvPr id="531" name="Google Shape;531;p68"/>
          <p:cNvSpPr txBox="1"/>
          <p:nvPr/>
        </p:nvSpPr>
        <p:spPr>
          <a:xfrm>
            <a:off x="6763651" y="4801031"/>
            <a:ext cx="1308300" cy="207900"/>
          </a:xfrm>
          <a:prstGeom prst="rect">
            <a:avLst/>
          </a:prstGeom>
          <a:noFill/>
          <a:ln>
            <a:noFill/>
          </a:ln>
        </p:spPr>
        <p:txBody>
          <a:bodyPr anchorCtr="0" anchor="t" bIns="34275" lIns="68575" spcFirstLastPara="1" rIns="68575" wrap="square" tIns="34275">
            <a:spAutoFit/>
          </a:bodyPr>
          <a:lstStyle/>
          <a:p>
            <a:pPr indent="0" lvl="0" marL="0" marR="0" rtl="0" algn="l">
              <a:spcBef>
                <a:spcPts val="0"/>
              </a:spcBef>
              <a:spcAft>
                <a:spcPts val="0"/>
              </a:spcAft>
              <a:buNone/>
            </a:pPr>
            <a:r>
              <a:rPr b="1" lang="en" sz="900">
                <a:solidFill>
                  <a:srgbClr val="000000"/>
                </a:solidFill>
                <a:latin typeface="Calibri"/>
                <a:ea typeface="Calibri"/>
                <a:cs typeface="Calibri"/>
                <a:sym typeface="Calibri"/>
              </a:rPr>
              <a:t>L’Harmattan Könyvkiadó</a:t>
            </a:r>
            <a:endParaRPr b="1" sz="900">
              <a:solidFill>
                <a:srgbClr val="000000"/>
              </a:solidFill>
              <a:latin typeface="Calibri"/>
              <a:ea typeface="Calibri"/>
              <a:cs typeface="Calibri"/>
              <a:sym typeface="Calibri"/>
            </a:endParaRPr>
          </a:p>
        </p:txBody>
      </p:sp>
      <p:pic>
        <p:nvPicPr>
          <p:cNvPr id="532" name="Google Shape;532;p68" title="adocs-logo-removebg.png"/>
          <p:cNvPicPr preferRelativeResize="0"/>
          <p:nvPr/>
        </p:nvPicPr>
        <p:blipFill>
          <a:blip r:embed="rId25">
            <a:alphaModFix/>
          </a:blip>
          <a:stretch>
            <a:fillRect/>
          </a:stretch>
        </p:blipFill>
        <p:spPr>
          <a:xfrm>
            <a:off x="3467794" y="4522863"/>
            <a:ext cx="1085306" cy="379043"/>
          </a:xfrm>
          <a:prstGeom prst="rect">
            <a:avLst/>
          </a:prstGeom>
          <a:noFill/>
          <a:ln>
            <a:noFill/>
          </a:ln>
        </p:spPr>
      </p:pic>
      <p:pic>
        <p:nvPicPr>
          <p:cNvPr id="533" name="Google Shape;533;p68" title="NUPS-logo.png"/>
          <p:cNvPicPr preferRelativeResize="0"/>
          <p:nvPr/>
        </p:nvPicPr>
        <p:blipFill>
          <a:blip r:embed="rId26">
            <a:alphaModFix/>
          </a:blip>
          <a:stretch>
            <a:fillRect/>
          </a:stretch>
        </p:blipFill>
        <p:spPr>
          <a:xfrm>
            <a:off x="2606288" y="3675487"/>
            <a:ext cx="811331" cy="605693"/>
          </a:xfrm>
          <a:prstGeom prst="rect">
            <a:avLst/>
          </a:prstGeom>
          <a:noFill/>
          <a:ln>
            <a:noFill/>
          </a:ln>
        </p:spPr>
      </p:pic>
      <p:pic>
        <p:nvPicPr>
          <p:cNvPr id="534" name="Google Shape;534;p68" title="08bcb-oipa_primary-1.png"/>
          <p:cNvPicPr preferRelativeResize="0"/>
          <p:nvPr/>
        </p:nvPicPr>
        <p:blipFill>
          <a:blip r:embed="rId27">
            <a:alphaModFix/>
          </a:blip>
          <a:stretch>
            <a:fillRect/>
          </a:stretch>
        </p:blipFill>
        <p:spPr>
          <a:xfrm>
            <a:off x="4986881" y="3868303"/>
            <a:ext cx="1684968" cy="41074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69"/>
          <p:cNvSpPr txBox="1"/>
          <p:nvPr>
            <p:ph idx="1" type="body"/>
          </p:nvPr>
        </p:nvSpPr>
        <p:spPr>
          <a:xfrm>
            <a:off x="1493513" y="1161450"/>
            <a:ext cx="7406400" cy="3849600"/>
          </a:xfrm>
          <a:prstGeom prst="rect">
            <a:avLst/>
          </a:prstGeom>
          <a:noFill/>
          <a:ln>
            <a:noFill/>
          </a:ln>
        </p:spPr>
        <p:txBody>
          <a:bodyPr anchorCtr="0" anchor="t" bIns="34275" lIns="34275" spcFirstLastPara="1" rIns="34275" wrap="square" tIns="34275">
            <a:noAutofit/>
          </a:bodyPr>
          <a:lstStyle/>
          <a:p>
            <a:pPr indent="-279400" lvl="0" marL="342900" rtl="0" algn="l">
              <a:spcBef>
                <a:spcPts val="800"/>
              </a:spcBef>
              <a:spcAft>
                <a:spcPts val="0"/>
              </a:spcAft>
              <a:buSzPts val="1800"/>
              <a:buChar char="➢"/>
            </a:pPr>
            <a:r>
              <a:rPr b="1" lang="en" sz="1800"/>
              <a:t>Ingest of existing metadata (backlist)</a:t>
            </a:r>
            <a:r>
              <a:rPr lang="en" sz="1800"/>
              <a:t> into Thoth database</a:t>
            </a:r>
            <a:endParaRPr sz="1800"/>
          </a:p>
          <a:p>
            <a:pPr indent="-279400" lvl="1" marL="685800" rtl="0" algn="l">
              <a:spcBef>
                <a:spcPts val="0"/>
              </a:spcBef>
              <a:spcAft>
                <a:spcPts val="0"/>
              </a:spcAft>
              <a:buSzPts val="1800"/>
              <a:buChar char="○"/>
            </a:pPr>
            <a:r>
              <a:rPr lang="en" sz="1800"/>
              <a:t>For presses using OMP: streamline ingest via </a:t>
            </a:r>
            <a:r>
              <a:rPr lang="en" sz="1800" u="sng">
                <a:solidFill>
                  <a:schemeClr val="accent5"/>
                </a:solidFill>
                <a:hlinkClick r:id="rId3">
                  <a:extLst>
                    <a:ext uri="{A12FA001-AC4F-418D-AE19-62706E023703}">
                      <ahyp:hlinkClr val="tx"/>
                    </a:ext>
                  </a:extLst>
                </a:hlinkClick>
              </a:rPr>
              <a:t>OMP-Thoth plugin</a:t>
            </a:r>
            <a:endParaRPr sz="1800">
              <a:solidFill>
                <a:schemeClr val="accent5"/>
              </a:solidFill>
            </a:endParaRPr>
          </a:p>
          <a:p>
            <a:pPr indent="-279400" lvl="0" marL="342900" rtl="0" algn="l">
              <a:spcBef>
                <a:spcPts val="800"/>
              </a:spcBef>
              <a:spcAft>
                <a:spcPts val="0"/>
              </a:spcAft>
              <a:buSzPts val="1800"/>
              <a:buChar char="➢"/>
            </a:pPr>
            <a:r>
              <a:rPr lang="en" sz="1800"/>
              <a:t>Working with publishers to </a:t>
            </a:r>
            <a:r>
              <a:rPr b="1" lang="en" sz="1800"/>
              <a:t>improve metadata</a:t>
            </a:r>
            <a:r>
              <a:rPr lang="en" sz="1800"/>
              <a:t> records, utilising a jointly agreed-upon metadata schema</a:t>
            </a:r>
            <a:endParaRPr sz="1800"/>
          </a:p>
          <a:p>
            <a:pPr indent="-279400" lvl="0" marL="342900" rtl="0" algn="l">
              <a:spcBef>
                <a:spcPts val="800"/>
              </a:spcBef>
              <a:spcAft>
                <a:spcPts val="800"/>
              </a:spcAft>
              <a:buSzPts val="1800"/>
              <a:buChar char="➢"/>
            </a:pPr>
            <a:r>
              <a:rPr lang="en" sz="1800"/>
              <a:t>Structuring of the </a:t>
            </a:r>
            <a:r>
              <a:rPr b="1" lang="en" sz="1800"/>
              <a:t>joint catalogue</a:t>
            </a:r>
            <a:r>
              <a:rPr lang="en" sz="1800"/>
              <a:t>: define core set of keywords to be used across publishers to facilitate subject- / area-specific listings</a:t>
            </a:r>
            <a:endParaRPr sz="1600"/>
          </a:p>
        </p:txBody>
      </p:sp>
      <p:sp>
        <p:nvSpPr>
          <p:cNvPr id="540" name="Google Shape;540;p69"/>
          <p:cNvSpPr txBox="1"/>
          <p:nvPr>
            <p:ph idx="12" type="sldNum"/>
          </p:nvPr>
        </p:nvSpPr>
        <p:spPr>
          <a:xfrm>
            <a:off x="8670685" y="4581580"/>
            <a:ext cx="125700" cy="177000"/>
          </a:xfrm>
          <a:prstGeom prst="rect">
            <a:avLst/>
          </a:prstGeom>
          <a:noFill/>
          <a:ln>
            <a:noFill/>
          </a:ln>
        </p:spPr>
        <p:txBody>
          <a:bodyPr anchorCtr="0" anchor="ctr" bIns="34275" lIns="34275" spcFirstLastPara="1" rIns="34275" wrap="square" tIns="34275">
            <a:spAutoFit/>
          </a:bodyPr>
          <a:lstStyle/>
          <a:p>
            <a:pPr indent="0" lvl="0" marL="0" rtl="0" algn="r">
              <a:lnSpc>
                <a:spcPct val="100000"/>
              </a:lnSpc>
              <a:spcBef>
                <a:spcPts val="0"/>
              </a:spcBef>
              <a:spcAft>
                <a:spcPts val="0"/>
              </a:spcAft>
              <a:buClr>
                <a:srgbClr val="888888"/>
              </a:buClr>
              <a:buSzPts val="700"/>
              <a:buFont typeface="Roboto Light"/>
              <a:buNone/>
            </a:pPr>
            <a:fld id="{00000000-1234-1234-1234-123412341234}" type="slidenum">
              <a:rPr lang="en" sz="700"/>
              <a:t>‹#›</a:t>
            </a:fld>
            <a:endParaRPr/>
          </a:p>
        </p:txBody>
      </p:sp>
      <p:sp>
        <p:nvSpPr>
          <p:cNvPr id="541" name="Google Shape;541;p69"/>
          <p:cNvSpPr txBox="1"/>
          <p:nvPr>
            <p:ph type="title"/>
          </p:nvPr>
        </p:nvSpPr>
        <p:spPr>
          <a:xfrm>
            <a:off x="558806" y="463763"/>
            <a:ext cx="8432700" cy="453000"/>
          </a:xfrm>
          <a:prstGeom prst="rect">
            <a:avLst/>
          </a:prstGeom>
          <a:noFill/>
          <a:ln>
            <a:noFill/>
          </a:ln>
        </p:spPr>
        <p:txBody>
          <a:bodyPr anchorCtr="0" anchor="ctr" bIns="34275" lIns="34275" spcFirstLastPara="1" rIns="34275" wrap="square" tIns="34275">
            <a:noAutofit/>
          </a:bodyPr>
          <a:lstStyle/>
          <a:p>
            <a:pPr indent="0" lvl="0" marL="0" rtl="0" algn="l">
              <a:lnSpc>
                <a:spcPct val="90000"/>
              </a:lnSpc>
              <a:spcBef>
                <a:spcPts val="0"/>
              </a:spcBef>
              <a:spcAft>
                <a:spcPts val="0"/>
              </a:spcAft>
              <a:buClr>
                <a:srgbClr val="3C3C3B"/>
              </a:buClr>
              <a:buSzPts val="2600"/>
              <a:buFont typeface="Economica"/>
              <a:buNone/>
            </a:pPr>
            <a:r>
              <a:rPr lang="en" sz="2700"/>
              <a:t>OUR COLLABORATION WITH NETHERLANDS UNIVERSITY PRESSES (NUPS)</a:t>
            </a:r>
            <a:endParaRPr sz="27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70"/>
          <p:cNvSpPr txBox="1"/>
          <p:nvPr>
            <p:ph idx="1" type="body"/>
          </p:nvPr>
        </p:nvSpPr>
        <p:spPr>
          <a:xfrm>
            <a:off x="1493513" y="1658119"/>
            <a:ext cx="7406400" cy="3353100"/>
          </a:xfrm>
          <a:prstGeom prst="rect">
            <a:avLst/>
          </a:prstGeom>
          <a:noFill/>
          <a:ln>
            <a:noFill/>
          </a:ln>
        </p:spPr>
        <p:txBody>
          <a:bodyPr anchorCtr="0" anchor="t" bIns="34275" lIns="34275" spcFirstLastPara="1" rIns="34275" wrap="square" tIns="34275">
            <a:noAutofit/>
          </a:bodyPr>
          <a:lstStyle/>
          <a:p>
            <a:pPr indent="-279400" lvl="0" marL="342900" rtl="0" algn="l">
              <a:spcBef>
                <a:spcPts val="800"/>
              </a:spcBef>
              <a:spcAft>
                <a:spcPts val="0"/>
              </a:spcAft>
              <a:buSzPts val="1800"/>
              <a:buChar char="➢"/>
            </a:pPr>
            <a:r>
              <a:rPr lang="en" sz="1800"/>
              <a:t>Establish </a:t>
            </a:r>
            <a:r>
              <a:rPr b="1" lang="en" sz="1800"/>
              <a:t>usage statistics via OPERAS Metrics</a:t>
            </a:r>
            <a:r>
              <a:rPr lang="en" sz="1800"/>
              <a:t> service on collective and individual levels, incl. visualisation dashboard</a:t>
            </a:r>
            <a:endParaRPr sz="1800"/>
          </a:p>
          <a:p>
            <a:pPr indent="-279400" lvl="0" marL="342900" rtl="0" algn="l">
              <a:spcBef>
                <a:spcPts val="800"/>
              </a:spcBef>
              <a:spcAft>
                <a:spcPts val="0"/>
              </a:spcAft>
              <a:buSzPts val="1800"/>
              <a:buChar char="➢"/>
            </a:pPr>
            <a:r>
              <a:rPr lang="en" sz="1800"/>
              <a:t>Ensure long-term availability of publishers’ content by automated open and transparent archiving via the </a:t>
            </a:r>
            <a:r>
              <a:rPr b="1" lang="en" sz="1800"/>
              <a:t>Thoth Open Archiving Network</a:t>
            </a:r>
            <a:endParaRPr b="1" sz="1800"/>
          </a:p>
          <a:p>
            <a:pPr indent="0" lvl="0" marL="0" rtl="0" algn="l">
              <a:spcBef>
                <a:spcPts val="800"/>
              </a:spcBef>
              <a:spcAft>
                <a:spcPts val="0"/>
              </a:spcAft>
              <a:buNone/>
            </a:pPr>
            <a:r>
              <a:t/>
            </a:r>
            <a:endParaRPr sz="1600"/>
          </a:p>
        </p:txBody>
      </p:sp>
      <p:sp>
        <p:nvSpPr>
          <p:cNvPr id="547" name="Google Shape;547;p70"/>
          <p:cNvSpPr txBox="1"/>
          <p:nvPr>
            <p:ph idx="12" type="sldNum"/>
          </p:nvPr>
        </p:nvSpPr>
        <p:spPr>
          <a:xfrm>
            <a:off x="8670685" y="4581580"/>
            <a:ext cx="125700" cy="177000"/>
          </a:xfrm>
          <a:prstGeom prst="rect">
            <a:avLst/>
          </a:prstGeom>
          <a:noFill/>
          <a:ln>
            <a:noFill/>
          </a:ln>
        </p:spPr>
        <p:txBody>
          <a:bodyPr anchorCtr="0" anchor="ctr" bIns="34275" lIns="34275" spcFirstLastPara="1" rIns="34275" wrap="square" tIns="34275">
            <a:spAutoFit/>
          </a:bodyPr>
          <a:lstStyle/>
          <a:p>
            <a:pPr indent="0" lvl="0" marL="0" rtl="0" algn="r">
              <a:lnSpc>
                <a:spcPct val="100000"/>
              </a:lnSpc>
              <a:spcBef>
                <a:spcPts val="0"/>
              </a:spcBef>
              <a:spcAft>
                <a:spcPts val="0"/>
              </a:spcAft>
              <a:buClr>
                <a:srgbClr val="888888"/>
              </a:buClr>
              <a:buSzPts val="700"/>
              <a:buFont typeface="Roboto Light"/>
              <a:buNone/>
            </a:pPr>
            <a:fld id="{00000000-1234-1234-1234-123412341234}" type="slidenum">
              <a:rPr lang="en" sz="700"/>
              <a:t>‹#›</a:t>
            </a:fld>
            <a:endParaRPr/>
          </a:p>
        </p:txBody>
      </p:sp>
      <p:sp>
        <p:nvSpPr>
          <p:cNvPr id="548" name="Google Shape;548;p70"/>
          <p:cNvSpPr txBox="1"/>
          <p:nvPr>
            <p:ph type="title"/>
          </p:nvPr>
        </p:nvSpPr>
        <p:spPr>
          <a:xfrm>
            <a:off x="558806" y="463763"/>
            <a:ext cx="8432700" cy="453000"/>
          </a:xfrm>
          <a:prstGeom prst="rect">
            <a:avLst/>
          </a:prstGeom>
          <a:noFill/>
          <a:ln>
            <a:noFill/>
          </a:ln>
        </p:spPr>
        <p:txBody>
          <a:bodyPr anchorCtr="0" anchor="ctr" bIns="34275" lIns="34275" spcFirstLastPara="1" rIns="34275" wrap="square" tIns="34275">
            <a:noAutofit/>
          </a:bodyPr>
          <a:lstStyle/>
          <a:p>
            <a:pPr indent="0" lvl="0" marL="0" rtl="0" algn="l">
              <a:lnSpc>
                <a:spcPct val="90000"/>
              </a:lnSpc>
              <a:spcBef>
                <a:spcPts val="0"/>
              </a:spcBef>
              <a:spcAft>
                <a:spcPts val="0"/>
              </a:spcAft>
              <a:buClr>
                <a:srgbClr val="3C3C3B"/>
              </a:buClr>
              <a:buSzPts val="2600"/>
              <a:buFont typeface="Economica"/>
              <a:buNone/>
            </a:pPr>
            <a:r>
              <a:rPr lang="en" sz="2700"/>
              <a:t>OUR COLLABORATION WITH NETHERLANDS UNIVERSITY PRESSES (NUPS)</a:t>
            </a:r>
            <a:endParaRPr sz="27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71"/>
          <p:cNvSpPr txBox="1"/>
          <p:nvPr>
            <p:ph idx="12" type="sldNum"/>
          </p:nvPr>
        </p:nvSpPr>
        <p:spPr>
          <a:xfrm>
            <a:off x="8670685" y="4581580"/>
            <a:ext cx="125700" cy="177000"/>
          </a:xfrm>
          <a:prstGeom prst="rect">
            <a:avLst/>
          </a:prstGeom>
          <a:noFill/>
          <a:ln>
            <a:noFill/>
          </a:ln>
        </p:spPr>
        <p:txBody>
          <a:bodyPr anchorCtr="0" anchor="ctr" bIns="34275" lIns="34275" spcFirstLastPara="1" rIns="34275" wrap="square" tIns="34275">
            <a:spAutoFit/>
          </a:bodyPr>
          <a:lstStyle/>
          <a:p>
            <a:pPr indent="0" lvl="0" marL="0" rtl="0" algn="r">
              <a:lnSpc>
                <a:spcPct val="100000"/>
              </a:lnSpc>
              <a:spcBef>
                <a:spcPts val="0"/>
              </a:spcBef>
              <a:spcAft>
                <a:spcPts val="0"/>
              </a:spcAft>
              <a:buClr>
                <a:srgbClr val="888888"/>
              </a:buClr>
              <a:buSzPts val="700"/>
              <a:buFont typeface="Roboto Light"/>
              <a:buNone/>
            </a:pPr>
            <a:fld id="{00000000-1234-1234-1234-123412341234}" type="slidenum">
              <a:rPr lang="en" sz="700"/>
              <a:t>‹#›</a:t>
            </a:fld>
            <a:endParaRPr/>
          </a:p>
        </p:txBody>
      </p:sp>
      <p:sp>
        <p:nvSpPr>
          <p:cNvPr id="554" name="Google Shape;554;p71"/>
          <p:cNvSpPr txBox="1"/>
          <p:nvPr>
            <p:ph idx="1" type="body"/>
          </p:nvPr>
        </p:nvSpPr>
        <p:spPr>
          <a:xfrm>
            <a:off x="261619" y="1214925"/>
            <a:ext cx="2258100" cy="2526000"/>
          </a:xfrm>
          <a:prstGeom prst="rect">
            <a:avLst/>
          </a:prstGeom>
          <a:noFill/>
          <a:ln>
            <a:noFill/>
          </a:ln>
        </p:spPr>
        <p:txBody>
          <a:bodyPr anchorCtr="0" anchor="t" bIns="34275" lIns="34275" spcFirstLastPara="1" rIns="34275" wrap="square" tIns="34275">
            <a:noAutofit/>
          </a:bodyPr>
          <a:lstStyle/>
          <a:p>
            <a:pPr indent="0" lvl="0" marL="0" rtl="0" algn="l">
              <a:spcBef>
                <a:spcPts val="800"/>
              </a:spcBef>
              <a:spcAft>
                <a:spcPts val="0"/>
              </a:spcAft>
              <a:buNone/>
            </a:pPr>
            <a:r>
              <a:rPr lang="en" sz="1700"/>
              <a:t>Provision of </a:t>
            </a:r>
            <a:r>
              <a:rPr b="1" lang="en" sz="1700"/>
              <a:t>website and joint / national catalogue </a:t>
            </a:r>
            <a:endParaRPr b="1" sz="1700"/>
          </a:p>
          <a:p>
            <a:pPr indent="0" lvl="0" marL="0" rtl="0" algn="l">
              <a:spcBef>
                <a:spcPts val="800"/>
              </a:spcBef>
              <a:spcAft>
                <a:spcPts val="0"/>
              </a:spcAft>
              <a:buNone/>
            </a:pPr>
            <a:r>
              <a:t/>
            </a:r>
            <a:endParaRPr sz="1700"/>
          </a:p>
          <a:p>
            <a:pPr indent="0" lvl="0" marL="0" rtl="0" algn="l">
              <a:spcBef>
                <a:spcPts val="800"/>
              </a:spcBef>
              <a:spcAft>
                <a:spcPts val="0"/>
              </a:spcAft>
              <a:buNone/>
            </a:pPr>
            <a:r>
              <a:rPr lang="en" sz="1600"/>
              <a:t>Utilising Strapi CMS, live beta at </a:t>
            </a:r>
            <a:r>
              <a:rPr lang="en" sz="1600" u="sng">
                <a:solidFill>
                  <a:schemeClr val="accent5"/>
                </a:solidFill>
                <a:hlinkClick r:id="rId3">
                  <a:extLst>
                    <a:ext uri="{A12FA001-AC4F-418D-AE19-62706E023703}">
                      <ahyp:hlinkClr val="tx"/>
                    </a:ext>
                  </a:extLst>
                </a:hlinkClick>
              </a:rPr>
              <a:t>nups.thoth.pub/books</a:t>
            </a:r>
            <a:r>
              <a:rPr lang="en" sz="1600"/>
              <a:t> </a:t>
            </a:r>
            <a:endParaRPr sz="1600"/>
          </a:p>
        </p:txBody>
      </p:sp>
      <p:sp>
        <p:nvSpPr>
          <p:cNvPr id="555" name="Google Shape;555;p71"/>
          <p:cNvSpPr txBox="1"/>
          <p:nvPr>
            <p:ph type="title"/>
          </p:nvPr>
        </p:nvSpPr>
        <p:spPr>
          <a:xfrm>
            <a:off x="558806" y="463763"/>
            <a:ext cx="8237700" cy="453000"/>
          </a:xfrm>
          <a:prstGeom prst="rect">
            <a:avLst/>
          </a:prstGeom>
          <a:noFill/>
          <a:ln>
            <a:noFill/>
          </a:ln>
        </p:spPr>
        <p:txBody>
          <a:bodyPr anchorCtr="0" anchor="ctr" bIns="34275" lIns="34275" spcFirstLastPara="1" rIns="34275" wrap="square" tIns="34275">
            <a:noAutofit/>
          </a:bodyPr>
          <a:lstStyle/>
          <a:p>
            <a:pPr indent="0" lvl="0" marL="0" rtl="0" algn="l">
              <a:lnSpc>
                <a:spcPct val="90000"/>
              </a:lnSpc>
              <a:spcBef>
                <a:spcPts val="0"/>
              </a:spcBef>
              <a:spcAft>
                <a:spcPts val="0"/>
              </a:spcAft>
              <a:buClr>
                <a:srgbClr val="3C3C3B"/>
              </a:buClr>
              <a:buSzPts val="2600"/>
              <a:buFont typeface="Economica"/>
              <a:buNone/>
            </a:pPr>
            <a:r>
              <a:rPr lang="en" sz="2700"/>
              <a:t>OUR COLLABORATION WITH NETHERLANDS UNIVERSITY PRESSES (NUPS)</a:t>
            </a:r>
            <a:endParaRPr sz="2700"/>
          </a:p>
        </p:txBody>
      </p:sp>
      <p:pic>
        <p:nvPicPr>
          <p:cNvPr id="556" name="Google Shape;556;p71" title="Screenshot 2025-05-21 at 12-44-41 All Books NUPs.nl.png"/>
          <p:cNvPicPr preferRelativeResize="0"/>
          <p:nvPr/>
        </p:nvPicPr>
        <p:blipFill rotWithShape="1">
          <a:blip r:embed="rId4">
            <a:alphaModFix/>
          </a:blip>
          <a:srcRect b="8525" l="0" r="0" t="0"/>
          <a:stretch/>
        </p:blipFill>
        <p:spPr>
          <a:xfrm>
            <a:off x="2712713" y="1020825"/>
            <a:ext cx="6233608" cy="41226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0" name="Shape 560"/>
        <p:cNvGrpSpPr/>
        <p:nvPr/>
      </p:nvGrpSpPr>
      <p:grpSpPr>
        <a:xfrm>
          <a:off x="0" y="0"/>
          <a:ext cx="0" cy="0"/>
          <a:chOff x="0" y="0"/>
          <a:chExt cx="0" cy="0"/>
        </a:xfrm>
      </p:grpSpPr>
      <p:sp>
        <p:nvSpPr>
          <p:cNvPr id="561" name="Google Shape;561;p72"/>
          <p:cNvSpPr txBox="1"/>
          <p:nvPr>
            <p:ph idx="1" type="body"/>
          </p:nvPr>
        </p:nvSpPr>
        <p:spPr>
          <a:xfrm>
            <a:off x="1209056" y="1161450"/>
            <a:ext cx="7833300" cy="3877800"/>
          </a:xfrm>
          <a:prstGeom prst="rect">
            <a:avLst/>
          </a:prstGeom>
          <a:noFill/>
          <a:ln>
            <a:noFill/>
          </a:ln>
        </p:spPr>
        <p:txBody>
          <a:bodyPr anchorCtr="0" anchor="t" bIns="34275" lIns="34275" spcFirstLastPara="1" rIns="34275" wrap="square" tIns="34275">
            <a:normAutofit fontScale="85000"/>
          </a:bodyPr>
          <a:lstStyle/>
          <a:p>
            <a:pPr indent="0" lvl="0" marL="0" rtl="0" algn="l">
              <a:spcBef>
                <a:spcPts val="800"/>
              </a:spcBef>
              <a:spcAft>
                <a:spcPts val="0"/>
              </a:spcAft>
              <a:buNone/>
            </a:pPr>
            <a:r>
              <a:rPr lang="en" sz="1700"/>
              <a:t>⏳ Establishing a joint </a:t>
            </a:r>
            <a:r>
              <a:rPr b="1" lang="en" sz="1700"/>
              <a:t>metadata workflow </a:t>
            </a:r>
            <a:r>
              <a:rPr lang="en" sz="1700"/>
              <a:t>in close collaboration with OAPEN, DOAB and the Open Book Collective</a:t>
            </a:r>
            <a:endParaRPr sz="1700"/>
          </a:p>
          <a:p>
            <a:pPr indent="0" lvl="0" marL="0" rtl="0" algn="l">
              <a:spcBef>
                <a:spcPts val="800"/>
              </a:spcBef>
              <a:spcAft>
                <a:spcPts val="0"/>
              </a:spcAft>
              <a:buNone/>
            </a:pPr>
            <a:r>
              <a:rPr lang="en" sz="1700"/>
              <a:t>Aspects to be covered include:</a:t>
            </a:r>
            <a:endParaRPr sz="1700"/>
          </a:p>
          <a:p>
            <a:pPr indent="-256857" lvl="0" marL="342900" rtl="0" algn="l">
              <a:spcBef>
                <a:spcPts val="800"/>
              </a:spcBef>
              <a:spcAft>
                <a:spcPts val="0"/>
              </a:spcAft>
              <a:buSzPct val="100000"/>
              <a:buChar char="•"/>
            </a:pPr>
            <a:r>
              <a:rPr lang="en" sz="1700"/>
              <a:t>Implementation of </a:t>
            </a:r>
            <a:r>
              <a:rPr b="1" lang="en" sz="1700"/>
              <a:t>good metadata practice</a:t>
            </a:r>
            <a:r>
              <a:rPr lang="en" sz="1700"/>
              <a:t> for books in line with AG Universitätsverlage recommendations </a:t>
            </a:r>
            <a:r>
              <a:rPr lang="en" sz="1400"/>
              <a:t>(</a:t>
            </a:r>
            <a:r>
              <a:rPr lang="en" sz="1400" u="sng">
                <a:solidFill>
                  <a:schemeClr val="accent1"/>
                </a:solidFill>
                <a:hlinkClick r:id="rId3">
                  <a:extLst>
                    <a:ext uri="{A12FA001-AC4F-418D-AE19-62706E023703}">
                      <ahyp:hlinkClr val="tx"/>
                    </a:ext>
                  </a:extLst>
                </a:hlinkClick>
              </a:rPr>
              <a:t>German</a:t>
            </a:r>
            <a:r>
              <a:rPr lang="en" sz="1400"/>
              <a:t>- &amp; </a:t>
            </a:r>
            <a:r>
              <a:rPr lang="en" sz="1400" u="sng">
                <a:solidFill>
                  <a:schemeClr val="accent1"/>
                </a:solidFill>
                <a:hlinkClick r:id="rId4">
                  <a:extLst>
                    <a:ext uri="{A12FA001-AC4F-418D-AE19-62706E023703}">
                      <ahyp:hlinkClr val="tx"/>
                    </a:ext>
                  </a:extLst>
                </a:hlinkClick>
              </a:rPr>
              <a:t>English</a:t>
            </a:r>
            <a:r>
              <a:rPr lang="en" sz="1400"/>
              <a:t>-language version).</a:t>
            </a:r>
            <a:endParaRPr sz="1400"/>
          </a:p>
          <a:p>
            <a:pPr indent="-256857" lvl="0" marL="342900" rtl="0" algn="l">
              <a:spcBef>
                <a:spcPts val="800"/>
              </a:spcBef>
              <a:spcAft>
                <a:spcPts val="0"/>
              </a:spcAft>
              <a:buSzPct val="100000"/>
              <a:buChar char="•"/>
            </a:pPr>
            <a:r>
              <a:rPr lang="en" sz="1700"/>
              <a:t>Prioritise </a:t>
            </a:r>
            <a:r>
              <a:rPr b="1" lang="en" sz="1700"/>
              <a:t>integration of PIDs</a:t>
            </a:r>
            <a:r>
              <a:rPr lang="en" sz="1700"/>
              <a:t> </a:t>
            </a:r>
            <a:r>
              <a:rPr lang="en" sz="1400"/>
              <a:t>(e.g. ORCIDs, RORs, DOIs), </a:t>
            </a:r>
            <a:r>
              <a:rPr b="1" lang="en" sz="1600"/>
              <a:t>controlled vocabularies</a:t>
            </a:r>
            <a:r>
              <a:rPr lang="en" sz="1400"/>
              <a:t> (e.g. Thema)</a:t>
            </a:r>
            <a:r>
              <a:rPr lang="en" sz="1700"/>
              <a:t>, </a:t>
            </a:r>
            <a:endParaRPr sz="1700"/>
          </a:p>
          <a:p>
            <a:pPr indent="-256857" lvl="0" marL="342900" rtl="0" algn="l">
              <a:spcBef>
                <a:spcPts val="800"/>
              </a:spcBef>
              <a:spcAft>
                <a:spcPts val="0"/>
              </a:spcAft>
              <a:buSzPct val="100000"/>
              <a:buChar char="•"/>
            </a:pPr>
            <a:r>
              <a:rPr b="1" lang="en" sz="1700"/>
              <a:t>References</a:t>
            </a:r>
            <a:r>
              <a:rPr lang="en" sz="1700"/>
              <a:t> and </a:t>
            </a:r>
            <a:r>
              <a:rPr b="1" lang="en" sz="1700"/>
              <a:t>PRISM metadata </a:t>
            </a:r>
            <a:r>
              <a:rPr lang="en" sz="1700"/>
              <a:t>as additional components </a:t>
            </a:r>
            <a:endParaRPr sz="1700"/>
          </a:p>
          <a:p>
            <a:pPr indent="-256857" lvl="0" marL="342900" rtl="0" algn="l">
              <a:spcBef>
                <a:spcPts val="800"/>
              </a:spcBef>
              <a:spcAft>
                <a:spcPts val="0"/>
              </a:spcAft>
              <a:buSzPct val="100000"/>
              <a:buChar char="•"/>
            </a:pPr>
            <a:r>
              <a:rPr lang="en" sz="1700"/>
              <a:t>Implement </a:t>
            </a:r>
            <a:r>
              <a:rPr b="1" lang="en" sz="1700"/>
              <a:t>automatic metadata registration with Crossref</a:t>
            </a:r>
            <a:r>
              <a:rPr lang="en" sz="1700"/>
              <a:t> via Thoth sponsorship, to improve publishers’ Crossref Participation Report (integrate Crossmark &amp; PIDs)</a:t>
            </a:r>
            <a:endParaRPr sz="1700"/>
          </a:p>
          <a:p>
            <a:pPr indent="-256857" lvl="0" marL="342900" rtl="0" algn="l">
              <a:spcBef>
                <a:spcPts val="800"/>
              </a:spcBef>
              <a:spcAft>
                <a:spcPts val="0"/>
              </a:spcAft>
              <a:buSzPct val="100000"/>
              <a:buChar char="•"/>
            </a:pPr>
            <a:r>
              <a:rPr lang="en" sz="1700"/>
              <a:t>Prioritise creation / improvement of  </a:t>
            </a:r>
            <a:r>
              <a:rPr b="1" lang="en" sz="1700"/>
              <a:t>affiliation</a:t>
            </a:r>
            <a:r>
              <a:rPr lang="en" sz="1700"/>
              <a:t> &amp; </a:t>
            </a:r>
            <a:r>
              <a:rPr b="1" lang="en" sz="1700"/>
              <a:t>funder </a:t>
            </a:r>
            <a:r>
              <a:rPr lang="en" sz="1700"/>
              <a:t>data </a:t>
            </a:r>
            <a:br>
              <a:rPr lang="en" sz="1700"/>
            </a:br>
            <a:r>
              <a:rPr lang="en" sz="1700"/>
              <a:t>&gt;&gt;particularly relevant to  ➡ 👀 </a:t>
            </a:r>
            <a:r>
              <a:rPr lang="en" sz="2100">
                <a:solidFill>
                  <a:srgbClr val="9900FF"/>
                </a:solidFill>
              </a:rPr>
              <a:t>Open Book Collective</a:t>
            </a:r>
            <a:endParaRPr sz="2100">
              <a:solidFill>
                <a:srgbClr val="9900FF"/>
              </a:solidFill>
            </a:endParaRPr>
          </a:p>
        </p:txBody>
      </p:sp>
      <p:sp>
        <p:nvSpPr>
          <p:cNvPr id="562" name="Google Shape;562;p72"/>
          <p:cNvSpPr txBox="1"/>
          <p:nvPr>
            <p:ph idx="12" type="sldNum"/>
          </p:nvPr>
        </p:nvSpPr>
        <p:spPr>
          <a:xfrm>
            <a:off x="8670685" y="4581580"/>
            <a:ext cx="125700" cy="177000"/>
          </a:xfrm>
          <a:prstGeom prst="rect">
            <a:avLst/>
          </a:prstGeom>
          <a:noFill/>
          <a:ln>
            <a:noFill/>
          </a:ln>
        </p:spPr>
        <p:txBody>
          <a:bodyPr anchorCtr="0" anchor="ctr" bIns="34275" lIns="34275" spcFirstLastPara="1" rIns="34275" wrap="square" tIns="34275">
            <a:spAutoFit/>
          </a:bodyPr>
          <a:lstStyle/>
          <a:p>
            <a:pPr indent="0" lvl="0" marL="0" rtl="0" algn="r">
              <a:lnSpc>
                <a:spcPct val="100000"/>
              </a:lnSpc>
              <a:spcBef>
                <a:spcPts val="0"/>
              </a:spcBef>
              <a:spcAft>
                <a:spcPts val="0"/>
              </a:spcAft>
              <a:buClr>
                <a:srgbClr val="888888"/>
              </a:buClr>
              <a:buSzPts val="700"/>
              <a:buFont typeface="Roboto Light"/>
              <a:buNone/>
            </a:pPr>
            <a:fld id="{00000000-1234-1234-1234-123412341234}" type="slidenum">
              <a:rPr lang="en" sz="700"/>
              <a:t>‹#›</a:t>
            </a:fld>
            <a:endParaRPr/>
          </a:p>
        </p:txBody>
      </p:sp>
      <p:sp>
        <p:nvSpPr>
          <p:cNvPr id="563" name="Google Shape;563;p72"/>
          <p:cNvSpPr txBox="1"/>
          <p:nvPr>
            <p:ph type="title"/>
          </p:nvPr>
        </p:nvSpPr>
        <p:spPr>
          <a:xfrm>
            <a:off x="558806" y="463763"/>
            <a:ext cx="8432700" cy="453000"/>
          </a:xfrm>
          <a:prstGeom prst="rect">
            <a:avLst/>
          </a:prstGeom>
          <a:noFill/>
          <a:ln>
            <a:noFill/>
          </a:ln>
        </p:spPr>
        <p:txBody>
          <a:bodyPr anchorCtr="0" anchor="ctr" bIns="34275" lIns="34275" spcFirstLastPara="1" rIns="34275" wrap="square" tIns="34275">
            <a:noAutofit/>
          </a:bodyPr>
          <a:lstStyle/>
          <a:p>
            <a:pPr indent="0" lvl="0" marL="0" rtl="0" algn="l">
              <a:lnSpc>
                <a:spcPct val="90000"/>
              </a:lnSpc>
              <a:spcBef>
                <a:spcPts val="0"/>
              </a:spcBef>
              <a:spcAft>
                <a:spcPts val="0"/>
              </a:spcAft>
              <a:buClr>
                <a:srgbClr val="3C3C3B"/>
              </a:buClr>
              <a:buSzPts val="2600"/>
              <a:buFont typeface="Economica"/>
              <a:buNone/>
            </a:pPr>
            <a:r>
              <a:rPr lang="en" sz="2700"/>
              <a:t>OUR COLLABORATION WITH NETHERLANDS UNIVERSITY PRESSES (NUPS)</a:t>
            </a:r>
            <a:endParaRPr sz="2700"/>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73"/>
          <p:cNvSpPr txBox="1"/>
          <p:nvPr>
            <p:ph idx="1" type="body"/>
          </p:nvPr>
        </p:nvSpPr>
        <p:spPr>
          <a:xfrm>
            <a:off x="1877141" y="2415335"/>
            <a:ext cx="4747200" cy="1971000"/>
          </a:xfrm>
          <a:prstGeom prst="rect">
            <a:avLst/>
          </a:prstGeom>
          <a:noFill/>
          <a:ln>
            <a:noFill/>
          </a:ln>
        </p:spPr>
        <p:txBody>
          <a:bodyPr anchorCtr="0" anchor="t" bIns="34275" lIns="34275" spcFirstLastPara="1" rIns="34275" wrap="square" tIns="34275">
            <a:normAutofit/>
          </a:bodyPr>
          <a:lstStyle/>
          <a:p>
            <a:pPr indent="0" lvl="0" marL="0" rtl="0" algn="l">
              <a:lnSpc>
                <a:spcPct val="90000"/>
              </a:lnSpc>
              <a:spcBef>
                <a:spcPts val="0"/>
              </a:spcBef>
              <a:spcAft>
                <a:spcPts val="0"/>
              </a:spcAft>
              <a:buClr>
                <a:srgbClr val="262626"/>
              </a:buClr>
              <a:buSzPts val="2700"/>
              <a:buFont typeface="Open Sans"/>
              <a:buNone/>
            </a:pPr>
            <a:r>
              <a:rPr lang="en" sz="2700"/>
              <a:t>Toby Steiner</a:t>
            </a:r>
            <a:endParaRPr/>
          </a:p>
          <a:p>
            <a:pPr indent="0" lvl="0" marL="0" rtl="0" algn="l">
              <a:lnSpc>
                <a:spcPct val="90000"/>
              </a:lnSpc>
              <a:spcBef>
                <a:spcPts val="800"/>
              </a:spcBef>
              <a:spcAft>
                <a:spcPts val="0"/>
              </a:spcAft>
              <a:buClr>
                <a:srgbClr val="262626"/>
              </a:buClr>
              <a:buSzPts val="1400"/>
              <a:buFont typeface="Open Sans"/>
              <a:buNone/>
            </a:pPr>
            <a:r>
              <a:rPr lang="en" sz="1400"/>
              <a:t>📫 </a:t>
            </a:r>
            <a:r>
              <a:rPr lang="en" sz="1400" u="sng">
                <a:solidFill>
                  <a:schemeClr val="accent1"/>
                </a:solidFill>
                <a:hlinkClick r:id="rId3">
                  <a:extLst>
                    <a:ext uri="{A12FA001-AC4F-418D-AE19-62706E023703}">
                      <ahyp:hlinkClr val="tx"/>
                    </a:ext>
                  </a:extLst>
                </a:hlinkClick>
              </a:rPr>
              <a:t>info@thoth.pub</a:t>
            </a:r>
            <a:endParaRPr>
              <a:solidFill>
                <a:schemeClr val="accent1"/>
              </a:solidFill>
            </a:endParaRPr>
          </a:p>
          <a:p>
            <a:pPr indent="0" lvl="0" marL="0" rtl="0" algn="l">
              <a:lnSpc>
                <a:spcPct val="90000"/>
              </a:lnSpc>
              <a:spcBef>
                <a:spcPts val="800"/>
              </a:spcBef>
              <a:spcAft>
                <a:spcPts val="0"/>
              </a:spcAft>
              <a:buClr>
                <a:srgbClr val="262626"/>
              </a:buClr>
              <a:buSzPts val="1400"/>
              <a:buFont typeface="Open Sans"/>
              <a:buNone/>
            </a:pPr>
            <a:r>
              <a:rPr lang="en" sz="1400"/>
              <a:t>🕸 </a:t>
            </a:r>
            <a:r>
              <a:rPr lang="en" sz="1400" u="sng">
                <a:solidFill>
                  <a:schemeClr val="accent1"/>
                </a:solidFill>
                <a:hlinkClick r:id="rId4">
                  <a:extLst>
                    <a:ext uri="{A12FA001-AC4F-418D-AE19-62706E023703}">
                      <ahyp:hlinkClr val="tx"/>
                    </a:ext>
                  </a:extLst>
                </a:hlinkClick>
              </a:rPr>
              <a:t>https://thoth.pub</a:t>
            </a:r>
            <a:endParaRPr sz="1400">
              <a:solidFill>
                <a:schemeClr val="accent1"/>
              </a:solidFill>
            </a:endParaRPr>
          </a:p>
          <a:p>
            <a:pPr indent="0" lvl="0" marL="0" rtl="0" algn="l">
              <a:lnSpc>
                <a:spcPct val="90000"/>
              </a:lnSpc>
              <a:spcBef>
                <a:spcPts val="800"/>
              </a:spcBef>
              <a:spcAft>
                <a:spcPts val="0"/>
              </a:spcAft>
              <a:buClr>
                <a:srgbClr val="262626"/>
              </a:buClr>
              <a:buSzPts val="900"/>
              <a:buFont typeface="Open Sans"/>
              <a:buNone/>
            </a:pPr>
            <a:r>
              <a:t/>
            </a:r>
            <a:endParaRPr/>
          </a:p>
        </p:txBody>
      </p:sp>
      <p:sp>
        <p:nvSpPr>
          <p:cNvPr id="569" name="Google Shape;569;p73"/>
          <p:cNvSpPr txBox="1"/>
          <p:nvPr/>
        </p:nvSpPr>
        <p:spPr>
          <a:xfrm>
            <a:off x="3017063" y="734268"/>
            <a:ext cx="4747200" cy="693300"/>
          </a:xfrm>
          <a:prstGeom prst="rect">
            <a:avLst/>
          </a:prstGeom>
          <a:noFill/>
          <a:ln>
            <a:noFill/>
          </a:ln>
        </p:spPr>
        <p:txBody>
          <a:bodyPr anchorCtr="0" anchor="t" bIns="34275" lIns="34275" spcFirstLastPara="1" rIns="34275" wrap="square" tIns="34275">
            <a:normAutofit/>
          </a:bodyPr>
          <a:lstStyle/>
          <a:p>
            <a:pPr indent="0" lvl="0" marL="0" marR="0" rtl="0" algn="l">
              <a:lnSpc>
                <a:spcPct val="90000"/>
              </a:lnSpc>
              <a:spcBef>
                <a:spcPts val="0"/>
              </a:spcBef>
              <a:spcAft>
                <a:spcPts val="0"/>
              </a:spcAft>
              <a:buClr>
                <a:srgbClr val="262626"/>
              </a:buClr>
              <a:buSzPts val="4500"/>
              <a:buFont typeface="Economica"/>
              <a:buNone/>
            </a:pPr>
            <a:r>
              <a:rPr b="0" i="0" lang="en" sz="4500" u="none" cap="none" strike="noStrike">
                <a:solidFill>
                  <a:srgbClr val="262626"/>
                </a:solidFill>
                <a:latin typeface="Economica"/>
                <a:ea typeface="Economica"/>
                <a:cs typeface="Economica"/>
                <a:sym typeface="Economica"/>
              </a:rPr>
              <a:t>Thank you for listening!</a:t>
            </a:r>
            <a:endParaRPr b="0" i="0" sz="3600" u="none" cap="none" strike="noStrike">
              <a:solidFill>
                <a:srgbClr val="262626"/>
              </a:solidFill>
              <a:latin typeface="Economica"/>
              <a:ea typeface="Economica"/>
              <a:cs typeface="Economica"/>
              <a:sym typeface="Economica"/>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47"/>
          <p:cNvSpPr txBox="1"/>
          <p:nvPr>
            <p:ph type="ctrTitle"/>
          </p:nvPr>
        </p:nvSpPr>
        <p:spPr>
          <a:xfrm>
            <a:off x="311700" y="445900"/>
            <a:ext cx="8520600" cy="2029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4900"/>
              <a:t>Netherland Universities Presses (NUPs.nl)</a:t>
            </a:r>
            <a:endParaRPr sz="4900"/>
          </a:p>
        </p:txBody>
      </p:sp>
      <p:sp>
        <p:nvSpPr>
          <p:cNvPr id="228" name="Google Shape;228;p47"/>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chemeClr val="dk1"/>
                </a:solidFill>
              </a:rPr>
              <a:t>Building Strength through Collaboration</a:t>
            </a:r>
            <a:endParaRPr>
              <a:solidFill>
                <a:schemeClr val="dk1"/>
              </a:solidFill>
            </a:endParaRPr>
          </a:p>
        </p:txBody>
      </p:sp>
      <p:pic>
        <p:nvPicPr>
          <p:cNvPr id="229" name="Google Shape;229;p47"/>
          <p:cNvPicPr preferRelativeResize="0"/>
          <p:nvPr/>
        </p:nvPicPr>
        <p:blipFill>
          <a:blip r:embed="rId3">
            <a:alphaModFix/>
          </a:blip>
          <a:stretch>
            <a:fillRect/>
          </a:stretch>
        </p:blipFill>
        <p:spPr>
          <a:xfrm>
            <a:off x="3178250" y="3524500"/>
            <a:ext cx="2403975" cy="1619000"/>
          </a:xfrm>
          <a:prstGeom prst="rect">
            <a:avLst/>
          </a:prstGeom>
          <a:noFill/>
          <a:ln>
            <a:noFill/>
          </a:ln>
        </p:spPr>
      </p:pic>
      <p:pic>
        <p:nvPicPr>
          <p:cNvPr id="230" name="Google Shape;230;p47"/>
          <p:cNvPicPr preferRelativeResize="0"/>
          <p:nvPr/>
        </p:nvPicPr>
        <p:blipFill rotWithShape="1">
          <a:blip r:embed="rId4">
            <a:alphaModFix amt="7000"/>
          </a:blip>
          <a:srcRect b="0" l="0" r="0" t="0"/>
          <a:stretch/>
        </p:blipFill>
        <p:spPr>
          <a:xfrm>
            <a:off x="2213498" y="86138"/>
            <a:ext cx="4339829" cy="5143501"/>
          </a:xfrm>
          <a:prstGeom prst="rect">
            <a:avLst/>
          </a:prstGeom>
          <a:noFill/>
          <a:ln>
            <a:noFill/>
          </a:ln>
        </p:spPr>
      </p:pic>
      <p:sp>
        <p:nvSpPr>
          <p:cNvPr id="231" name="Google Shape;231;p47"/>
          <p:cNvSpPr txBox="1"/>
          <p:nvPr/>
        </p:nvSpPr>
        <p:spPr>
          <a:xfrm>
            <a:off x="103450" y="3985150"/>
            <a:ext cx="2313000" cy="109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2"/>
                </a:solidFill>
              </a:rPr>
              <a:t>Margreet Nieborg</a:t>
            </a:r>
            <a:endParaRPr sz="1800">
              <a:solidFill>
                <a:schemeClr val="dk2"/>
              </a:solidFill>
            </a:endParaRPr>
          </a:p>
          <a:p>
            <a:pPr indent="0" lvl="0" marL="0" rtl="0" algn="l">
              <a:spcBef>
                <a:spcPts val="0"/>
              </a:spcBef>
              <a:spcAft>
                <a:spcPts val="0"/>
              </a:spcAft>
              <a:buNone/>
            </a:pPr>
            <a:r>
              <a:rPr lang="en" sz="1800">
                <a:solidFill>
                  <a:schemeClr val="dk2"/>
                </a:solidFill>
              </a:rPr>
              <a:t>University of Groningen Press</a:t>
            </a:r>
            <a:endParaRPr sz="1800">
              <a:solidFill>
                <a:schemeClr val="dk2"/>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3" name="Shape 573"/>
        <p:cNvGrpSpPr/>
        <p:nvPr/>
      </p:nvGrpSpPr>
      <p:grpSpPr>
        <a:xfrm>
          <a:off x="0" y="0"/>
          <a:ext cx="0" cy="0"/>
          <a:chOff x="0" y="0"/>
          <a:chExt cx="0" cy="0"/>
        </a:xfrm>
      </p:grpSpPr>
      <p:pic>
        <p:nvPicPr>
          <p:cNvPr id="574" name="Google Shape;574;p74"/>
          <p:cNvPicPr preferRelativeResize="0"/>
          <p:nvPr/>
        </p:nvPicPr>
        <p:blipFill rotWithShape="1">
          <a:blip r:embed="rId3">
            <a:alphaModFix/>
          </a:blip>
          <a:srcRect b="11594" l="45395" r="43353" t="8642"/>
          <a:stretch/>
        </p:blipFill>
        <p:spPr>
          <a:xfrm rot="5400000">
            <a:off x="5954310" y="-28890"/>
            <a:ext cx="1624590" cy="4481460"/>
          </a:xfrm>
          <a:prstGeom prst="rect">
            <a:avLst/>
          </a:prstGeom>
          <a:noFill/>
          <a:ln>
            <a:noFill/>
          </a:ln>
        </p:spPr>
      </p:pic>
      <p:sp>
        <p:nvSpPr>
          <p:cNvPr id="575" name="Google Shape;575;p74"/>
          <p:cNvSpPr/>
          <p:nvPr/>
        </p:nvSpPr>
        <p:spPr>
          <a:xfrm flipH="1">
            <a:off x="-1620" y="0"/>
            <a:ext cx="4628070" cy="5141880"/>
          </a:xfrm>
          <a:custGeom>
            <a:rect b="b" l="l" r="r" t="t"/>
            <a:pathLst>
              <a:path extrusionOk="0" h="6858000" w="6172782">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rgbClr val="D92E86"/>
          </a:solid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Calibri"/>
              <a:ea typeface="Calibri"/>
              <a:cs typeface="Calibri"/>
              <a:sym typeface="Calibri"/>
            </a:endParaRPr>
          </a:p>
        </p:txBody>
      </p:sp>
      <p:sp>
        <p:nvSpPr>
          <p:cNvPr id="576" name="Google Shape;576;p74"/>
          <p:cNvSpPr/>
          <p:nvPr/>
        </p:nvSpPr>
        <p:spPr>
          <a:xfrm>
            <a:off x="0" y="0"/>
            <a:ext cx="4516560" cy="5141880"/>
          </a:xfrm>
          <a:custGeom>
            <a:rect b="b" l="l" r="r" t="t"/>
            <a:pathLst>
              <a:path extrusionOk="0" h="6858000" w="6024154">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lt1"/>
          </a:solid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Calibri"/>
              <a:ea typeface="Calibri"/>
              <a:cs typeface="Calibri"/>
              <a:sym typeface="Calibri"/>
            </a:endParaRPr>
          </a:p>
        </p:txBody>
      </p:sp>
      <p:sp>
        <p:nvSpPr>
          <p:cNvPr id="577" name="Google Shape;577;p74"/>
          <p:cNvSpPr/>
          <p:nvPr/>
        </p:nvSpPr>
        <p:spPr>
          <a:xfrm>
            <a:off x="225450" y="3111210"/>
            <a:ext cx="2995650" cy="1942920"/>
          </a:xfrm>
          <a:prstGeom prst="rect">
            <a:avLst/>
          </a:prstGeom>
          <a:noFill/>
          <a:ln>
            <a:noFill/>
          </a:ln>
        </p:spPr>
        <p:txBody>
          <a:bodyPr anchorCtr="0" anchor="t" bIns="33750" lIns="67500" spcFirstLastPara="1" rIns="67500" wrap="square" tIns="33750">
            <a:noAutofit/>
          </a:bodyPr>
          <a:lstStyle/>
          <a:p>
            <a:pPr indent="0" lvl="0" marL="0" marR="0" rtl="0" algn="l">
              <a:lnSpc>
                <a:spcPct val="90000"/>
              </a:lnSpc>
              <a:spcBef>
                <a:spcPts val="0"/>
              </a:spcBef>
              <a:spcAft>
                <a:spcPts val="0"/>
              </a:spcAft>
              <a:buNone/>
            </a:pPr>
            <a:r>
              <a:rPr b="0" i="0" lang="en" sz="1800" u="none" cap="none" strike="noStrike">
                <a:solidFill>
                  <a:srgbClr val="000000"/>
                </a:solidFill>
                <a:latin typeface="Calibri"/>
                <a:ea typeface="Calibri"/>
                <a:cs typeface="Calibri"/>
                <a:sym typeface="Calibri"/>
              </a:rPr>
              <a:t>Kevin Sanders</a:t>
            </a:r>
            <a:endParaRPr b="0" i="0" sz="1800" u="none" cap="none" strike="noStrike">
              <a:solidFill>
                <a:srgbClr val="000000"/>
              </a:solidFill>
              <a:latin typeface="Arial"/>
              <a:ea typeface="Arial"/>
              <a:cs typeface="Arial"/>
              <a:sym typeface="Arial"/>
            </a:endParaRPr>
          </a:p>
          <a:p>
            <a:pPr indent="0" lvl="0" marL="0" marR="0" rtl="0" algn="l">
              <a:lnSpc>
                <a:spcPct val="90000"/>
              </a:lnSpc>
              <a:spcBef>
                <a:spcPts val="800"/>
              </a:spcBef>
              <a:spcAft>
                <a:spcPts val="0"/>
              </a:spcAft>
              <a:buNone/>
            </a:pPr>
            <a:r>
              <a:rPr b="0" i="0" lang="en" sz="1400" u="none" cap="none" strike="noStrike">
                <a:solidFill>
                  <a:srgbClr val="000000"/>
                </a:solidFill>
                <a:latin typeface="Calibri"/>
                <a:ea typeface="Calibri"/>
                <a:cs typeface="Calibri"/>
                <a:sym typeface="Calibri"/>
              </a:rPr>
              <a:t>Open Access Engagement lead, Open Book Collective</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1200"/>
              </a:spcBef>
              <a:spcAft>
                <a:spcPts val="0"/>
              </a:spcAft>
              <a:buNone/>
            </a:pPr>
            <a:r>
              <a:rPr b="0" i="0" lang="en" sz="1400" u="none" cap="none" strike="noStrike">
                <a:solidFill>
                  <a:srgbClr val="000000"/>
                </a:solidFill>
                <a:latin typeface="Calibri"/>
                <a:ea typeface="Calibri"/>
                <a:cs typeface="Calibri"/>
                <a:sym typeface="Calibri"/>
              </a:rPr>
              <a:t>All slides CC BY</a:t>
            </a:r>
            <a:endParaRPr b="0" i="0" sz="1400" u="none" cap="none" strike="noStrike">
              <a:solidFill>
                <a:srgbClr val="000000"/>
              </a:solidFill>
              <a:latin typeface="Arial"/>
              <a:ea typeface="Arial"/>
              <a:cs typeface="Arial"/>
              <a:sym typeface="Arial"/>
            </a:endParaRPr>
          </a:p>
        </p:txBody>
      </p:sp>
      <p:sp>
        <p:nvSpPr>
          <p:cNvPr id="578" name="Google Shape;578;p74"/>
          <p:cNvSpPr/>
          <p:nvPr/>
        </p:nvSpPr>
        <p:spPr>
          <a:xfrm>
            <a:off x="212490" y="303480"/>
            <a:ext cx="3458970" cy="1394820"/>
          </a:xfrm>
          <a:prstGeom prst="rect">
            <a:avLst/>
          </a:prstGeom>
          <a:no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rPr b="1" i="0" lang="en" sz="3000" u="none" cap="none" strike="noStrike">
                <a:solidFill>
                  <a:srgbClr val="151462"/>
                </a:solidFill>
                <a:latin typeface="Calibri"/>
                <a:ea typeface="Calibri"/>
                <a:cs typeface="Calibri"/>
                <a:sym typeface="Calibri"/>
              </a:rPr>
              <a:t>Introducing the Open Book Collective</a:t>
            </a:r>
            <a:endParaRPr b="0" i="0" sz="3000" u="none" cap="none" strike="noStrike">
              <a:solidFill>
                <a:srgbClr val="000000"/>
              </a:solidFill>
              <a:latin typeface="Arial"/>
              <a:ea typeface="Arial"/>
              <a:cs typeface="Arial"/>
              <a:sym typeface="Arial"/>
            </a:endParaRPr>
          </a:p>
        </p:txBody>
      </p:sp>
      <p:pic>
        <p:nvPicPr>
          <p:cNvPr descr="Logo&#10;&#10;Description automatically generated with medium confidence" id="579" name="Google Shape;579;p74"/>
          <p:cNvPicPr preferRelativeResize="0"/>
          <p:nvPr/>
        </p:nvPicPr>
        <p:blipFill rotWithShape="1">
          <a:blip r:embed="rId4">
            <a:alphaModFix/>
          </a:blip>
          <a:srcRect b="0" l="0" r="0" t="0"/>
          <a:stretch/>
        </p:blipFill>
        <p:spPr>
          <a:xfrm>
            <a:off x="7344000" y="4516020"/>
            <a:ext cx="1524150" cy="483030"/>
          </a:xfrm>
          <a:prstGeom prst="rect">
            <a:avLst/>
          </a:prstGeom>
          <a:noFill/>
          <a:ln>
            <a:noFill/>
          </a:ln>
        </p:spPr>
      </p:pic>
      <p:sp>
        <p:nvSpPr>
          <p:cNvPr id="580" name="Google Shape;580;p74"/>
          <p:cNvSpPr/>
          <p:nvPr/>
        </p:nvSpPr>
        <p:spPr>
          <a:xfrm>
            <a:off x="3248910" y="4405590"/>
            <a:ext cx="2292300" cy="272430"/>
          </a:xfrm>
          <a:prstGeom prst="rect">
            <a:avLst/>
          </a:prstGeom>
          <a:no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rPr b="1" i="0" lang="en" sz="1400" u="none" cap="none" strike="noStrike">
                <a:solidFill>
                  <a:srgbClr val="000000"/>
                </a:solidFill>
                <a:latin typeface="Calibri"/>
                <a:ea typeface="Calibri"/>
                <a:cs typeface="Calibri"/>
                <a:sym typeface="Calibri"/>
              </a:rPr>
              <a:t>Open Book Futures is a Copim community project funded by</a:t>
            </a:r>
            <a:endParaRPr b="0" i="0" sz="1400" u="none" cap="none" strike="noStrike">
              <a:solidFill>
                <a:srgbClr val="000000"/>
              </a:solidFill>
              <a:latin typeface="Arial"/>
              <a:ea typeface="Arial"/>
              <a:cs typeface="Arial"/>
              <a:sym typeface="Arial"/>
            </a:endParaRPr>
          </a:p>
        </p:txBody>
      </p:sp>
      <p:pic>
        <p:nvPicPr>
          <p:cNvPr descr="Logo&#10;&#10;Description automatically generated" id="581" name="Google Shape;581;p74"/>
          <p:cNvPicPr preferRelativeResize="0"/>
          <p:nvPr/>
        </p:nvPicPr>
        <p:blipFill rotWithShape="1">
          <a:blip r:embed="rId5">
            <a:alphaModFix/>
          </a:blip>
          <a:srcRect b="0" l="0" r="0" t="0"/>
          <a:stretch/>
        </p:blipFill>
        <p:spPr>
          <a:xfrm>
            <a:off x="5449950" y="4516020"/>
            <a:ext cx="1708290" cy="491940"/>
          </a:xfrm>
          <a:prstGeom prst="rect">
            <a:avLst/>
          </a:prstGeom>
          <a:noFill/>
          <a:ln>
            <a:noFill/>
          </a:ln>
        </p:spPr>
      </p:pic>
      <p:pic>
        <p:nvPicPr>
          <p:cNvPr id="582" name="Google Shape;582;p74"/>
          <p:cNvPicPr preferRelativeResize="0"/>
          <p:nvPr/>
        </p:nvPicPr>
        <p:blipFill rotWithShape="1">
          <a:blip r:embed="rId6">
            <a:alphaModFix/>
          </a:blip>
          <a:srcRect b="0" l="0" r="6009" t="11231"/>
          <a:stretch/>
        </p:blipFill>
        <p:spPr>
          <a:xfrm>
            <a:off x="114480" y="4441500"/>
            <a:ext cx="1869750" cy="57969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7" name="Shape 587"/>
        <p:cNvGrpSpPr/>
        <p:nvPr/>
      </p:nvGrpSpPr>
      <p:grpSpPr>
        <a:xfrm>
          <a:off x="0" y="0"/>
          <a:ext cx="0" cy="0"/>
          <a:chOff x="0" y="0"/>
          <a:chExt cx="0" cy="0"/>
        </a:xfrm>
      </p:grpSpPr>
      <p:sp>
        <p:nvSpPr>
          <p:cNvPr id="588" name="Google Shape;588;p75"/>
          <p:cNvSpPr/>
          <p:nvPr/>
        </p:nvSpPr>
        <p:spPr>
          <a:xfrm>
            <a:off x="251640" y="303480"/>
            <a:ext cx="9773190" cy="478710"/>
          </a:xfrm>
          <a:prstGeom prst="rect">
            <a:avLst/>
          </a:prstGeom>
          <a:no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rPr b="0" i="0" lang="en" sz="2700" u="none" cap="none" strike="noStrike">
                <a:solidFill>
                  <a:srgbClr val="EA1585"/>
                </a:solidFill>
                <a:latin typeface="Calibri"/>
                <a:ea typeface="Calibri"/>
                <a:cs typeface="Calibri"/>
                <a:sym typeface="Calibri"/>
              </a:rPr>
              <a:t>Builds on Diamond OA funding models</a:t>
            </a:r>
            <a:endParaRPr b="0" i="0" sz="2700" u="none" cap="none" strike="noStrike">
              <a:solidFill>
                <a:srgbClr val="000000"/>
              </a:solidFill>
              <a:latin typeface="Arial"/>
              <a:ea typeface="Arial"/>
              <a:cs typeface="Arial"/>
              <a:sym typeface="Arial"/>
            </a:endParaRPr>
          </a:p>
        </p:txBody>
      </p:sp>
      <p:sp>
        <p:nvSpPr>
          <p:cNvPr id="589" name="Google Shape;589;p75"/>
          <p:cNvSpPr/>
          <p:nvPr/>
        </p:nvSpPr>
        <p:spPr>
          <a:xfrm>
            <a:off x="314280" y="1384290"/>
            <a:ext cx="1517940" cy="1259550"/>
          </a:xfrm>
          <a:prstGeom prst="roundRect">
            <a:avLst>
              <a:gd fmla="val 16667" name="adj"/>
            </a:avLst>
          </a:prstGeom>
          <a:solidFill>
            <a:schemeClr val="lt1"/>
          </a:solidFill>
          <a:ln cap="flat" cmpd="sng" w="63500">
            <a:solidFill>
              <a:srgbClr val="151462"/>
            </a:solidFill>
            <a:prstDash val="solid"/>
            <a:miter lim="800000"/>
            <a:headEnd len="sm" w="sm" type="none"/>
            <a:tailEnd len="sm" w="sm" type="none"/>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sp>
        <p:nvSpPr>
          <p:cNvPr id="590" name="Google Shape;590;p75"/>
          <p:cNvSpPr/>
          <p:nvPr/>
        </p:nvSpPr>
        <p:spPr>
          <a:xfrm>
            <a:off x="3060720" y="1369980"/>
            <a:ext cx="1517940" cy="1259550"/>
          </a:xfrm>
          <a:prstGeom prst="roundRect">
            <a:avLst>
              <a:gd fmla="val 16667" name="adj"/>
            </a:avLst>
          </a:prstGeom>
          <a:noFill/>
          <a:ln cap="flat" cmpd="sng" w="63500">
            <a:solidFill>
              <a:srgbClr val="151462"/>
            </a:solidFill>
            <a:prstDash val="solid"/>
            <a:miter lim="800000"/>
            <a:headEnd len="sm" w="sm" type="none"/>
            <a:tailEnd len="sm" w="sm" type="none"/>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pic>
        <p:nvPicPr>
          <p:cNvPr descr="Icon&#10;&#10;Description automatically generated" id="591" name="Google Shape;591;p75"/>
          <p:cNvPicPr preferRelativeResize="0"/>
          <p:nvPr/>
        </p:nvPicPr>
        <p:blipFill rotWithShape="1">
          <a:blip r:embed="rId3">
            <a:alphaModFix/>
          </a:blip>
          <a:srcRect b="0" l="0" r="0" t="0"/>
          <a:stretch/>
        </p:blipFill>
        <p:spPr>
          <a:xfrm>
            <a:off x="648270" y="1583820"/>
            <a:ext cx="883170" cy="883170"/>
          </a:xfrm>
          <a:prstGeom prst="rect">
            <a:avLst/>
          </a:prstGeom>
          <a:noFill/>
          <a:ln>
            <a:noFill/>
          </a:ln>
        </p:spPr>
      </p:pic>
      <p:sp>
        <p:nvSpPr>
          <p:cNvPr id="592" name="Google Shape;592;p75"/>
          <p:cNvSpPr/>
          <p:nvPr/>
        </p:nvSpPr>
        <p:spPr>
          <a:xfrm>
            <a:off x="4432860" y="2124900"/>
            <a:ext cx="1517940" cy="1259550"/>
          </a:xfrm>
          <a:prstGeom prst="roundRect">
            <a:avLst>
              <a:gd fmla="val 16667" name="adj"/>
            </a:avLst>
          </a:prstGeom>
          <a:solidFill>
            <a:schemeClr val="lt1"/>
          </a:solidFill>
          <a:ln cap="flat" cmpd="sng" w="63500">
            <a:solidFill>
              <a:srgbClr val="151462"/>
            </a:solidFill>
            <a:prstDash val="solid"/>
            <a:miter lim="800000"/>
            <a:headEnd len="sm" w="sm" type="none"/>
            <a:tailEnd len="sm" w="sm" type="none"/>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pic>
        <p:nvPicPr>
          <p:cNvPr id="593" name="Google Shape;593;p75"/>
          <p:cNvPicPr preferRelativeResize="0"/>
          <p:nvPr/>
        </p:nvPicPr>
        <p:blipFill rotWithShape="1">
          <a:blip r:embed="rId4">
            <a:alphaModFix/>
          </a:blip>
          <a:srcRect b="0" l="0" r="0" t="0"/>
          <a:stretch/>
        </p:blipFill>
        <p:spPr>
          <a:xfrm>
            <a:off x="4676130" y="2413260"/>
            <a:ext cx="1055430" cy="682560"/>
          </a:xfrm>
          <a:prstGeom prst="rect">
            <a:avLst/>
          </a:prstGeom>
          <a:noFill/>
          <a:ln>
            <a:noFill/>
          </a:ln>
        </p:spPr>
      </p:pic>
      <p:sp>
        <p:nvSpPr>
          <p:cNvPr id="594" name="Google Shape;594;p75"/>
          <p:cNvSpPr/>
          <p:nvPr/>
        </p:nvSpPr>
        <p:spPr>
          <a:xfrm>
            <a:off x="1688310" y="2124900"/>
            <a:ext cx="1517940" cy="1259550"/>
          </a:xfrm>
          <a:prstGeom prst="roundRect">
            <a:avLst>
              <a:gd fmla="val 16667" name="adj"/>
            </a:avLst>
          </a:prstGeom>
          <a:solidFill>
            <a:schemeClr val="lt1"/>
          </a:solidFill>
          <a:ln cap="flat" cmpd="sng" w="63500">
            <a:solidFill>
              <a:srgbClr val="151462"/>
            </a:solidFill>
            <a:prstDash val="solid"/>
            <a:miter lim="800000"/>
            <a:headEnd len="sm" w="sm" type="none"/>
            <a:tailEnd len="sm" w="sm" type="none"/>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pic>
        <p:nvPicPr>
          <p:cNvPr descr="Logo, icon&#10;&#10;Description automatically generated" id="595" name="Google Shape;595;p75"/>
          <p:cNvPicPr preferRelativeResize="0"/>
          <p:nvPr/>
        </p:nvPicPr>
        <p:blipFill rotWithShape="1">
          <a:blip r:embed="rId5">
            <a:alphaModFix/>
          </a:blip>
          <a:srcRect b="0" l="0" r="0" t="0"/>
          <a:stretch/>
        </p:blipFill>
        <p:spPr>
          <a:xfrm>
            <a:off x="1903500" y="2233170"/>
            <a:ext cx="1115910" cy="1115910"/>
          </a:xfrm>
          <a:prstGeom prst="rect">
            <a:avLst/>
          </a:prstGeom>
          <a:noFill/>
          <a:ln>
            <a:noFill/>
          </a:ln>
        </p:spPr>
      </p:pic>
      <p:pic>
        <p:nvPicPr>
          <p:cNvPr descr="A blue text on a black background&#10;&#10;Description automatically generated" id="596" name="Google Shape;596;p75"/>
          <p:cNvPicPr preferRelativeResize="0"/>
          <p:nvPr/>
        </p:nvPicPr>
        <p:blipFill rotWithShape="1">
          <a:blip r:embed="rId6">
            <a:alphaModFix/>
          </a:blip>
          <a:srcRect b="0" l="0" r="0" t="0"/>
          <a:stretch/>
        </p:blipFill>
        <p:spPr>
          <a:xfrm>
            <a:off x="3090690" y="1635390"/>
            <a:ext cx="1241460" cy="681210"/>
          </a:xfrm>
          <a:prstGeom prst="rect">
            <a:avLst/>
          </a:prstGeom>
          <a:noFill/>
          <a:ln>
            <a:noFill/>
          </a:ln>
        </p:spPr>
      </p:pic>
      <p:sp>
        <p:nvSpPr>
          <p:cNvPr id="597" name="Google Shape;597;p75"/>
          <p:cNvSpPr/>
          <p:nvPr/>
        </p:nvSpPr>
        <p:spPr>
          <a:xfrm>
            <a:off x="347760" y="2887110"/>
            <a:ext cx="1517940" cy="1259550"/>
          </a:xfrm>
          <a:prstGeom prst="roundRect">
            <a:avLst>
              <a:gd fmla="val 16667" name="adj"/>
            </a:avLst>
          </a:prstGeom>
          <a:solidFill>
            <a:schemeClr val="lt1"/>
          </a:solidFill>
          <a:ln cap="flat" cmpd="sng" w="63500">
            <a:solidFill>
              <a:srgbClr val="151462"/>
            </a:solidFill>
            <a:prstDash val="solid"/>
            <a:miter lim="800000"/>
            <a:headEnd len="sm" w="sm" type="none"/>
            <a:tailEnd len="sm" w="sm" type="none"/>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pic>
        <p:nvPicPr>
          <p:cNvPr descr="A logo with a keyhole in the middle&#10;&#10;Description automatically generated" id="598" name="Google Shape;598;p75"/>
          <p:cNvPicPr preferRelativeResize="0"/>
          <p:nvPr/>
        </p:nvPicPr>
        <p:blipFill rotWithShape="1">
          <a:blip r:embed="rId7">
            <a:alphaModFix/>
          </a:blip>
          <a:srcRect b="16161" l="15574" r="18715" t="10915"/>
          <a:stretch/>
        </p:blipFill>
        <p:spPr>
          <a:xfrm>
            <a:off x="505710" y="3228660"/>
            <a:ext cx="1135080" cy="576450"/>
          </a:xfrm>
          <a:prstGeom prst="rect">
            <a:avLst/>
          </a:prstGeom>
          <a:noFill/>
          <a:ln>
            <a:noFill/>
          </a:ln>
        </p:spPr>
      </p:pic>
      <p:sp>
        <p:nvSpPr>
          <p:cNvPr id="599" name="Google Shape;599;p75"/>
          <p:cNvSpPr/>
          <p:nvPr/>
        </p:nvSpPr>
        <p:spPr>
          <a:xfrm>
            <a:off x="3060720" y="2887110"/>
            <a:ext cx="1517940" cy="1259550"/>
          </a:xfrm>
          <a:prstGeom prst="roundRect">
            <a:avLst>
              <a:gd fmla="val 16667" name="adj"/>
            </a:avLst>
          </a:prstGeom>
          <a:solidFill>
            <a:schemeClr val="lt1"/>
          </a:solidFill>
          <a:ln cap="flat" cmpd="sng" w="63500">
            <a:solidFill>
              <a:srgbClr val="151462"/>
            </a:solidFill>
            <a:prstDash val="solid"/>
            <a:miter lim="800000"/>
            <a:headEnd len="sm" w="sm" type="none"/>
            <a:tailEnd len="sm" w="sm" type="none"/>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Calibri"/>
              <a:ea typeface="Calibri"/>
              <a:cs typeface="Calibri"/>
              <a:sym typeface="Calibri"/>
            </a:endParaRPr>
          </a:p>
        </p:txBody>
      </p:sp>
      <p:pic>
        <p:nvPicPr>
          <p:cNvPr descr="A black background with white text&#10;&#10;Description automatically generated" id="600" name="Google Shape;600;p75"/>
          <p:cNvPicPr preferRelativeResize="0"/>
          <p:nvPr/>
        </p:nvPicPr>
        <p:blipFill rotWithShape="1">
          <a:blip r:embed="rId8">
            <a:alphaModFix/>
          </a:blip>
          <a:srcRect b="0" l="16783" r="49697" t="0"/>
          <a:stretch/>
        </p:blipFill>
        <p:spPr>
          <a:xfrm>
            <a:off x="3327480" y="3136050"/>
            <a:ext cx="984690" cy="761400"/>
          </a:xfrm>
          <a:prstGeom prst="rect">
            <a:avLst/>
          </a:prstGeom>
          <a:noFill/>
          <a:ln>
            <a:noFill/>
          </a:ln>
        </p:spPr>
      </p:pic>
      <p:sp>
        <p:nvSpPr>
          <p:cNvPr id="601" name="Google Shape;601;p75">
            <a:hlinkClick r:id="rId9"/>
          </p:cNvPr>
          <p:cNvSpPr/>
          <p:nvPr/>
        </p:nvSpPr>
        <p:spPr>
          <a:xfrm>
            <a:off x="6547770" y="1551960"/>
            <a:ext cx="2247750" cy="2155950"/>
          </a:xfrm>
          <a:prstGeom prst="ellipse">
            <a:avLst/>
          </a:prstGeom>
          <a:solidFill>
            <a:srgbClr val="151462"/>
          </a:solidFill>
          <a:ln cap="flat" cmpd="sng" w="2540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700" u="none" cap="none" strike="noStrike">
                <a:solidFill>
                  <a:srgbClr val="FFFFFF"/>
                </a:solidFill>
                <a:latin typeface="Calibri"/>
                <a:ea typeface="Calibri"/>
                <a:cs typeface="Calibri"/>
                <a:sym typeface="Calibri"/>
              </a:rPr>
              <a:t>Securing sustainable funding via renewable support from dozens of universities</a:t>
            </a:r>
            <a:endParaRPr b="0" i="0" sz="1700" u="none" cap="none" strike="noStrike">
              <a:solidFill>
                <a:srgbClr val="FFFFFF"/>
              </a:solidFill>
              <a:latin typeface="Arial"/>
              <a:ea typeface="Arial"/>
              <a:cs typeface="Arial"/>
              <a:sym typeface="Arial"/>
            </a:endParaRPr>
          </a:p>
        </p:txBody>
      </p:sp>
      <p:cxnSp>
        <p:nvCxnSpPr>
          <p:cNvPr id="602" name="Google Shape;602;p75"/>
          <p:cNvCxnSpPr/>
          <p:nvPr/>
        </p:nvCxnSpPr>
        <p:spPr>
          <a:xfrm>
            <a:off x="6180300" y="1384020"/>
            <a:ext cx="810" cy="2943810"/>
          </a:xfrm>
          <a:prstGeom prst="straightConnector1">
            <a:avLst/>
          </a:prstGeom>
          <a:noFill/>
          <a:ln>
            <a:noFill/>
          </a:ln>
        </p:spPr>
      </p:cxn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grpSp>
        <p:nvGrpSpPr>
          <p:cNvPr id="607" name="Google Shape;607;p76"/>
          <p:cNvGrpSpPr/>
          <p:nvPr/>
        </p:nvGrpSpPr>
        <p:grpSpPr>
          <a:xfrm>
            <a:off x="-768420" y="25920"/>
            <a:ext cx="5885460" cy="5149440"/>
            <a:chOff x="-1024560" y="34560"/>
            <a:chExt cx="7847280" cy="6865920"/>
          </a:xfrm>
        </p:grpSpPr>
        <p:pic>
          <p:nvPicPr>
            <p:cNvPr id="608" name="Google Shape;608;p76"/>
            <p:cNvPicPr preferRelativeResize="0"/>
            <p:nvPr/>
          </p:nvPicPr>
          <p:blipFill rotWithShape="1">
            <a:blip r:embed="rId3">
              <a:alphaModFix/>
            </a:blip>
            <a:srcRect b="13896" l="0" r="1569" t="9449"/>
            <a:stretch/>
          </p:blipFill>
          <p:spPr>
            <a:xfrm>
              <a:off x="-1024560" y="34560"/>
              <a:ext cx="7846920" cy="3436200"/>
            </a:xfrm>
            <a:prstGeom prst="rect">
              <a:avLst/>
            </a:prstGeom>
            <a:noFill/>
            <a:ln>
              <a:noFill/>
            </a:ln>
          </p:spPr>
        </p:pic>
        <p:pic>
          <p:nvPicPr>
            <p:cNvPr id="609" name="Google Shape;609;p76"/>
            <p:cNvPicPr preferRelativeResize="0"/>
            <p:nvPr/>
          </p:nvPicPr>
          <p:blipFill rotWithShape="1">
            <a:blip r:embed="rId4">
              <a:alphaModFix/>
            </a:blip>
            <a:srcRect b="13245" l="0" r="1573" t="10100"/>
            <a:stretch/>
          </p:blipFill>
          <p:spPr>
            <a:xfrm>
              <a:off x="-1024200" y="3464280"/>
              <a:ext cx="7846920" cy="3436200"/>
            </a:xfrm>
            <a:prstGeom prst="rect">
              <a:avLst/>
            </a:prstGeom>
            <a:noFill/>
            <a:ln>
              <a:noFill/>
            </a:ln>
          </p:spPr>
        </p:pic>
      </p:grpSp>
      <p:grpSp>
        <p:nvGrpSpPr>
          <p:cNvPr id="610" name="Google Shape;610;p76"/>
          <p:cNvGrpSpPr/>
          <p:nvPr/>
        </p:nvGrpSpPr>
        <p:grpSpPr>
          <a:xfrm>
            <a:off x="4815990" y="2509110"/>
            <a:ext cx="3863700" cy="1593810"/>
            <a:chOff x="6421320" y="3345480"/>
            <a:chExt cx="5151600" cy="2125080"/>
          </a:xfrm>
        </p:grpSpPr>
        <p:pic>
          <p:nvPicPr>
            <p:cNvPr descr="A blue text on a white background&#10;&#10;Description automatically generated with medium confidence" id="611" name="Google Shape;611;p76"/>
            <p:cNvPicPr preferRelativeResize="0"/>
            <p:nvPr/>
          </p:nvPicPr>
          <p:blipFill rotWithShape="1">
            <a:blip r:embed="rId5">
              <a:alphaModFix/>
            </a:blip>
            <a:srcRect b="0" l="0" r="0" t="0"/>
            <a:stretch/>
          </p:blipFill>
          <p:spPr>
            <a:xfrm>
              <a:off x="7155360" y="4836600"/>
              <a:ext cx="1876320" cy="550800"/>
            </a:xfrm>
            <a:prstGeom prst="rect">
              <a:avLst/>
            </a:prstGeom>
            <a:noFill/>
            <a:ln>
              <a:noFill/>
            </a:ln>
          </p:spPr>
        </p:pic>
        <p:pic>
          <p:nvPicPr>
            <p:cNvPr id="612" name="Google Shape;612;p76"/>
            <p:cNvPicPr preferRelativeResize="0"/>
            <p:nvPr/>
          </p:nvPicPr>
          <p:blipFill rotWithShape="1">
            <a:blip r:embed="rId6">
              <a:alphaModFix/>
            </a:blip>
            <a:srcRect b="0" l="0" r="0" t="0"/>
            <a:stretch/>
          </p:blipFill>
          <p:spPr>
            <a:xfrm>
              <a:off x="9959760" y="3353040"/>
              <a:ext cx="1613160" cy="338040"/>
            </a:xfrm>
            <a:prstGeom prst="rect">
              <a:avLst/>
            </a:prstGeom>
            <a:noFill/>
            <a:ln>
              <a:noFill/>
            </a:ln>
          </p:spPr>
        </p:pic>
        <p:pic>
          <p:nvPicPr>
            <p:cNvPr descr="A picture containing font, graphics, screenshot, text&#10;&#10;Description automatically generated" id="613" name="Google Shape;613;p76"/>
            <p:cNvPicPr preferRelativeResize="0"/>
            <p:nvPr/>
          </p:nvPicPr>
          <p:blipFill rotWithShape="1">
            <a:blip r:embed="rId7">
              <a:alphaModFix/>
            </a:blip>
            <a:srcRect b="0" l="0" r="0" t="0"/>
            <a:stretch/>
          </p:blipFill>
          <p:spPr>
            <a:xfrm>
              <a:off x="6421320" y="4065480"/>
              <a:ext cx="2674800" cy="478440"/>
            </a:xfrm>
            <a:prstGeom prst="rect">
              <a:avLst/>
            </a:prstGeom>
            <a:noFill/>
            <a:ln>
              <a:noFill/>
            </a:ln>
          </p:spPr>
        </p:pic>
        <p:pic>
          <p:nvPicPr>
            <p:cNvPr descr="A red and green background with white text&#10;&#10;Description automatically generated with low confidence" id="614" name="Google Shape;614;p76"/>
            <p:cNvPicPr preferRelativeResize="0"/>
            <p:nvPr/>
          </p:nvPicPr>
          <p:blipFill rotWithShape="1">
            <a:blip r:embed="rId8">
              <a:alphaModFix/>
            </a:blip>
            <a:srcRect b="0" l="0" r="0" t="0"/>
            <a:stretch/>
          </p:blipFill>
          <p:spPr>
            <a:xfrm>
              <a:off x="9666720" y="4779360"/>
              <a:ext cx="927000" cy="691200"/>
            </a:xfrm>
            <a:prstGeom prst="rect">
              <a:avLst/>
            </a:prstGeom>
            <a:noFill/>
            <a:ln>
              <a:noFill/>
            </a:ln>
          </p:spPr>
        </p:pic>
        <p:pic>
          <p:nvPicPr>
            <p:cNvPr descr="A red dot in a black background&#10;&#10;Description automatically generated with low confidence" id="615" name="Google Shape;615;p76"/>
            <p:cNvPicPr preferRelativeResize="0"/>
            <p:nvPr/>
          </p:nvPicPr>
          <p:blipFill rotWithShape="1">
            <a:blip r:embed="rId9">
              <a:alphaModFix/>
            </a:blip>
            <a:srcRect b="0" l="0" r="0" t="0"/>
            <a:stretch/>
          </p:blipFill>
          <p:spPr>
            <a:xfrm>
              <a:off x="9946440" y="3966480"/>
              <a:ext cx="1114560" cy="556560"/>
            </a:xfrm>
            <a:prstGeom prst="rect">
              <a:avLst/>
            </a:prstGeom>
            <a:noFill/>
            <a:ln>
              <a:noFill/>
            </a:ln>
          </p:spPr>
        </p:pic>
        <p:pic>
          <p:nvPicPr>
            <p:cNvPr id="616" name="Google Shape;616;p76"/>
            <p:cNvPicPr preferRelativeResize="0"/>
            <p:nvPr/>
          </p:nvPicPr>
          <p:blipFill rotWithShape="1">
            <a:blip r:embed="rId10">
              <a:alphaModFix/>
            </a:blip>
            <a:srcRect b="0" l="0" r="0" t="0"/>
            <a:stretch/>
          </p:blipFill>
          <p:spPr>
            <a:xfrm>
              <a:off x="6457320" y="3345480"/>
              <a:ext cx="3264840" cy="412560"/>
            </a:xfrm>
            <a:prstGeom prst="rect">
              <a:avLst/>
            </a:prstGeom>
            <a:noFill/>
            <a:ln>
              <a:noFill/>
            </a:ln>
          </p:spPr>
        </p:pic>
      </p:grpSp>
      <p:grpSp>
        <p:nvGrpSpPr>
          <p:cNvPr id="617" name="Google Shape;617;p76"/>
          <p:cNvGrpSpPr/>
          <p:nvPr/>
        </p:nvGrpSpPr>
        <p:grpSpPr>
          <a:xfrm>
            <a:off x="4802760" y="4295160"/>
            <a:ext cx="4253310" cy="595350"/>
            <a:chOff x="6403680" y="5726880"/>
            <a:chExt cx="5671080" cy="793800"/>
          </a:xfrm>
        </p:grpSpPr>
        <p:pic>
          <p:nvPicPr>
            <p:cNvPr descr="A close-up of logos&#10;&#10;Description automatically generated" id="618" name="Google Shape;618;p76"/>
            <p:cNvPicPr preferRelativeResize="0"/>
            <p:nvPr/>
          </p:nvPicPr>
          <p:blipFill rotWithShape="1">
            <a:blip r:embed="rId11">
              <a:alphaModFix/>
            </a:blip>
            <a:srcRect b="0" l="0" r="0" t="0"/>
            <a:stretch/>
          </p:blipFill>
          <p:spPr>
            <a:xfrm>
              <a:off x="9866520" y="5726880"/>
              <a:ext cx="2208240" cy="793800"/>
            </a:xfrm>
            <a:prstGeom prst="rect">
              <a:avLst/>
            </a:prstGeom>
            <a:noFill/>
            <a:ln>
              <a:noFill/>
            </a:ln>
          </p:spPr>
        </p:pic>
        <p:pic>
          <p:nvPicPr>
            <p:cNvPr descr="A cartoon monkey with a hat&#10;&#10;Description automatically generated" id="619" name="Google Shape;619;p76"/>
            <p:cNvPicPr preferRelativeResize="0"/>
            <p:nvPr/>
          </p:nvPicPr>
          <p:blipFill rotWithShape="1">
            <a:blip r:embed="rId12">
              <a:alphaModFix/>
            </a:blip>
            <a:srcRect b="0" l="0" r="0" t="0"/>
            <a:stretch/>
          </p:blipFill>
          <p:spPr>
            <a:xfrm>
              <a:off x="7196040" y="5765400"/>
              <a:ext cx="2360880" cy="698040"/>
            </a:xfrm>
            <a:prstGeom prst="rect">
              <a:avLst/>
            </a:prstGeom>
            <a:noFill/>
            <a:ln>
              <a:noFill/>
            </a:ln>
          </p:spPr>
        </p:pic>
        <p:pic>
          <p:nvPicPr>
            <p:cNvPr descr="A red square with white letters&#10;&#10;Description automatically generated" id="620" name="Google Shape;620;p76"/>
            <p:cNvPicPr preferRelativeResize="0"/>
            <p:nvPr/>
          </p:nvPicPr>
          <p:blipFill rotWithShape="1">
            <a:blip r:embed="rId13">
              <a:alphaModFix/>
            </a:blip>
            <a:srcRect b="0" l="0" r="0" t="0"/>
            <a:stretch/>
          </p:blipFill>
          <p:spPr>
            <a:xfrm>
              <a:off x="6403680" y="5754600"/>
              <a:ext cx="662400" cy="662400"/>
            </a:xfrm>
            <a:prstGeom prst="rect">
              <a:avLst/>
            </a:prstGeom>
            <a:noFill/>
            <a:ln>
              <a:noFill/>
            </a:ln>
          </p:spPr>
        </p:pic>
      </p:grpSp>
      <p:grpSp>
        <p:nvGrpSpPr>
          <p:cNvPr id="621" name="Google Shape;621;p76"/>
          <p:cNvGrpSpPr/>
          <p:nvPr/>
        </p:nvGrpSpPr>
        <p:grpSpPr>
          <a:xfrm>
            <a:off x="4723380" y="325080"/>
            <a:ext cx="4198230" cy="1293570"/>
            <a:chOff x="6297840" y="433440"/>
            <a:chExt cx="5597640" cy="1724760"/>
          </a:xfrm>
        </p:grpSpPr>
        <p:pic>
          <p:nvPicPr>
            <p:cNvPr descr="A black background with yellow text&#10;&#10;Description automatically generated" id="622" name="Google Shape;622;p76"/>
            <p:cNvPicPr preferRelativeResize="0"/>
            <p:nvPr/>
          </p:nvPicPr>
          <p:blipFill rotWithShape="1">
            <a:blip r:embed="rId14">
              <a:alphaModFix/>
            </a:blip>
            <a:srcRect b="0" l="0" r="82019" t="0"/>
            <a:stretch/>
          </p:blipFill>
          <p:spPr>
            <a:xfrm>
              <a:off x="8008920" y="1312920"/>
              <a:ext cx="567000" cy="845280"/>
            </a:xfrm>
            <a:prstGeom prst="rect">
              <a:avLst/>
            </a:prstGeom>
            <a:noFill/>
            <a:ln>
              <a:noFill/>
            </a:ln>
          </p:spPr>
        </p:pic>
        <p:pic>
          <p:nvPicPr>
            <p:cNvPr descr="Blue text on a black background&#10;&#10;Description automatically generated" id="623" name="Google Shape;623;p76"/>
            <p:cNvPicPr preferRelativeResize="0"/>
            <p:nvPr/>
          </p:nvPicPr>
          <p:blipFill rotWithShape="1">
            <a:blip r:embed="rId15">
              <a:alphaModFix/>
            </a:blip>
            <a:srcRect b="0" l="0" r="0" t="0"/>
            <a:stretch/>
          </p:blipFill>
          <p:spPr>
            <a:xfrm>
              <a:off x="6552360" y="433440"/>
              <a:ext cx="1664640" cy="550800"/>
            </a:xfrm>
            <a:prstGeom prst="rect">
              <a:avLst/>
            </a:prstGeom>
            <a:noFill/>
            <a:ln>
              <a:noFill/>
            </a:ln>
          </p:spPr>
        </p:pic>
        <p:pic>
          <p:nvPicPr>
            <p:cNvPr descr="A logo with red text&#10;&#10;Description automatically generated" id="624" name="Google Shape;624;p76"/>
            <p:cNvPicPr preferRelativeResize="0"/>
            <p:nvPr/>
          </p:nvPicPr>
          <p:blipFill rotWithShape="1">
            <a:blip r:embed="rId16">
              <a:alphaModFix/>
            </a:blip>
            <a:srcRect b="0" l="0" r="0" t="0"/>
            <a:stretch/>
          </p:blipFill>
          <p:spPr>
            <a:xfrm>
              <a:off x="9197280" y="511560"/>
              <a:ext cx="1753200" cy="615240"/>
            </a:xfrm>
            <a:prstGeom prst="rect">
              <a:avLst/>
            </a:prstGeom>
            <a:noFill/>
            <a:ln>
              <a:noFill/>
            </a:ln>
          </p:spPr>
        </p:pic>
        <p:pic>
          <p:nvPicPr>
            <p:cNvPr descr="A black background with yellow text&#10;&#10;Description automatically generated" id="625" name="Google Shape;625;p76"/>
            <p:cNvPicPr preferRelativeResize="0"/>
            <p:nvPr/>
          </p:nvPicPr>
          <p:blipFill rotWithShape="1">
            <a:blip r:embed="rId17">
              <a:alphaModFix/>
            </a:blip>
            <a:srcRect b="0" l="20338" r="0" t="0"/>
            <a:stretch/>
          </p:blipFill>
          <p:spPr>
            <a:xfrm>
              <a:off x="8564760" y="723240"/>
              <a:ext cx="3330720" cy="1118520"/>
            </a:xfrm>
            <a:prstGeom prst="rect">
              <a:avLst/>
            </a:prstGeom>
            <a:noFill/>
            <a:ln>
              <a:noFill/>
            </a:ln>
          </p:spPr>
        </p:pic>
        <p:pic>
          <p:nvPicPr>
            <p:cNvPr descr="A red and white rectangular sign with black text&#10;&#10;Description automatically generated" id="626" name="Google Shape;626;p76"/>
            <p:cNvPicPr preferRelativeResize="0"/>
            <p:nvPr/>
          </p:nvPicPr>
          <p:blipFill rotWithShape="1">
            <a:blip r:embed="rId18">
              <a:alphaModFix/>
            </a:blip>
            <a:srcRect b="0" l="0" r="0" t="0"/>
            <a:stretch/>
          </p:blipFill>
          <p:spPr>
            <a:xfrm>
              <a:off x="6297840" y="1312920"/>
              <a:ext cx="1125000" cy="520560"/>
            </a:xfrm>
            <a:prstGeom prst="rect">
              <a:avLst/>
            </a:prstGeom>
            <a:noFill/>
            <a:ln>
              <a:noFill/>
            </a:ln>
          </p:spPr>
        </p:pic>
      </p:grpSp>
      <p:grpSp>
        <p:nvGrpSpPr>
          <p:cNvPr id="627" name="Google Shape;627;p76"/>
          <p:cNvGrpSpPr/>
          <p:nvPr/>
        </p:nvGrpSpPr>
        <p:grpSpPr>
          <a:xfrm>
            <a:off x="4615920" y="1765800"/>
            <a:ext cx="4413150" cy="599400"/>
            <a:chOff x="6154560" y="2354400"/>
            <a:chExt cx="5884200" cy="799200"/>
          </a:xfrm>
        </p:grpSpPr>
        <p:pic>
          <p:nvPicPr>
            <p:cNvPr descr="A black and white sign with white text&#10;&#10;Description automatically generated" id="628" name="Google Shape;628;p76"/>
            <p:cNvPicPr preferRelativeResize="0"/>
            <p:nvPr/>
          </p:nvPicPr>
          <p:blipFill rotWithShape="1">
            <a:blip r:embed="rId19">
              <a:alphaModFix/>
            </a:blip>
            <a:srcRect b="0" l="0" r="0" t="0"/>
            <a:stretch/>
          </p:blipFill>
          <p:spPr>
            <a:xfrm>
              <a:off x="6154560" y="2468520"/>
              <a:ext cx="1704600" cy="550800"/>
            </a:xfrm>
            <a:prstGeom prst="rect">
              <a:avLst/>
            </a:prstGeom>
            <a:noFill/>
            <a:ln>
              <a:noFill/>
            </a:ln>
          </p:spPr>
        </p:pic>
        <p:pic>
          <p:nvPicPr>
            <p:cNvPr descr="A blue circle with white letters&#10;&#10;AI-generated content may be incorrect." id="629" name="Google Shape;629;p76"/>
            <p:cNvPicPr preferRelativeResize="0"/>
            <p:nvPr/>
          </p:nvPicPr>
          <p:blipFill rotWithShape="1">
            <a:blip r:embed="rId20">
              <a:alphaModFix/>
            </a:blip>
            <a:srcRect b="0" l="0" r="0" t="0"/>
            <a:stretch/>
          </p:blipFill>
          <p:spPr>
            <a:xfrm>
              <a:off x="8404920" y="2354400"/>
              <a:ext cx="799200" cy="799200"/>
            </a:xfrm>
            <a:prstGeom prst="rect">
              <a:avLst/>
            </a:prstGeom>
            <a:noFill/>
            <a:ln>
              <a:noFill/>
            </a:ln>
          </p:spPr>
        </p:pic>
        <p:pic>
          <p:nvPicPr>
            <p:cNvPr descr="A blue text on a black background&#10;&#10;AI-generated content may be incorrect." id="630" name="Google Shape;630;p76"/>
            <p:cNvPicPr preferRelativeResize="0"/>
            <p:nvPr/>
          </p:nvPicPr>
          <p:blipFill rotWithShape="1">
            <a:blip r:embed="rId21">
              <a:alphaModFix/>
            </a:blip>
            <a:srcRect b="0" l="0" r="0" t="0"/>
            <a:stretch/>
          </p:blipFill>
          <p:spPr>
            <a:xfrm>
              <a:off x="9515520" y="2459520"/>
              <a:ext cx="2523240" cy="572040"/>
            </a:xfrm>
            <a:prstGeom prst="rect">
              <a:avLst/>
            </a:prstGeom>
            <a:noFill/>
            <a:ln>
              <a:noFill/>
            </a:ln>
          </p:spPr>
        </p:pic>
      </p:grpSp>
      <p:pic>
        <p:nvPicPr>
          <p:cNvPr id="631" name="Google Shape;631;p76"/>
          <p:cNvPicPr preferRelativeResize="0"/>
          <p:nvPr/>
        </p:nvPicPr>
        <p:blipFill rotWithShape="1">
          <a:blip r:embed="rId22">
            <a:alphaModFix/>
          </a:blip>
          <a:srcRect b="0" l="0" r="0" t="0"/>
          <a:stretch/>
        </p:blipFill>
        <p:spPr>
          <a:xfrm>
            <a:off x="8498790" y="3638790"/>
            <a:ext cx="410670" cy="41067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2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5" name="Shape 635"/>
        <p:cNvGrpSpPr/>
        <p:nvPr/>
      </p:nvGrpSpPr>
      <p:grpSpPr>
        <a:xfrm>
          <a:off x="0" y="0"/>
          <a:ext cx="0" cy="0"/>
          <a:chOff x="0" y="0"/>
          <a:chExt cx="0" cy="0"/>
        </a:xfrm>
      </p:grpSpPr>
      <p:sp>
        <p:nvSpPr>
          <p:cNvPr id="636" name="Google Shape;636;p77"/>
          <p:cNvSpPr/>
          <p:nvPr/>
        </p:nvSpPr>
        <p:spPr>
          <a:xfrm>
            <a:off x="426060" y="0"/>
            <a:ext cx="8273610" cy="791640"/>
          </a:xfrm>
          <a:prstGeom prst="rect">
            <a:avLst/>
          </a:prstGeom>
          <a:noFill/>
          <a:ln>
            <a:noFill/>
          </a:ln>
        </p:spPr>
        <p:txBody>
          <a:bodyPr anchorCtr="0" anchor="b" bIns="33750" lIns="67500" spcFirstLastPara="1" rIns="67500" wrap="square" tIns="33750">
            <a:noAutofit/>
          </a:bodyPr>
          <a:lstStyle/>
          <a:p>
            <a:pPr indent="0" lvl="0" marL="0" marR="0" rtl="0" algn="l">
              <a:lnSpc>
                <a:spcPct val="90000"/>
              </a:lnSpc>
              <a:spcBef>
                <a:spcPts val="0"/>
              </a:spcBef>
              <a:spcAft>
                <a:spcPts val="0"/>
              </a:spcAft>
              <a:buNone/>
            </a:pPr>
            <a:r>
              <a:rPr b="0" i="0" lang="en" sz="2700" u="none" cap="none" strike="noStrike">
                <a:solidFill>
                  <a:srgbClr val="E71E85"/>
                </a:solidFill>
                <a:latin typeface="Arial"/>
                <a:ea typeface="Arial"/>
                <a:cs typeface="Arial"/>
                <a:sym typeface="Arial"/>
              </a:rPr>
              <a:t>Making it </a:t>
            </a:r>
            <a:r>
              <a:rPr b="0" i="0" lang="en" sz="2800" u="none" cap="none" strike="noStrike">
                <a:solidFill>
                  <a:srgbClr val="E71E85"/>
                </a:solidFill>
                <a:latin typeface="Calibri"/>
                <a:ea typeface="Calibri"/>
                <a:cs typeface="Calibri"/>
                <a:sym typeface="Calibri"/>
              </a:rPr>
              <a:t>easier</a:t>
            </a:r>
            <a:r>
              <a:rPr b="0" i="0" lang="en" sz="2700" u="none" cap="none" strike="noStrike">
                <a:solidFill>
                  <a:srgbClr val="E71E85"/>
                </a:solidFill>
                <a:latin typeface="Arial"/>
                <a:ea typeface="Arial"/>
                <a:cs typeface="Arial"/>
                <a:sym typeface="Arial"/>
              </a:rPr>
              <a:t> to support multiple OA initiatives</a:t>
            </a:r>
            <a:endParaRPr b="0" i="0" sz="2700" u="none" cap="none" strike="noStrike">
              <a:solidFill>
                <a:srgbClr val="000000"/>
              </a:solidFill>
              <a:latin typeface="Arial"/>
              <a:ea typeface="Arial"/>
              <a:cs typeface="Arial"/>
              <a:sym typeface="Arial"/>
            </a:endParaRPr>
          </a:p>
        </p:txBody>
      </p:sp>
      <p:sp>
        <p:nvSpPr>
          <p:cNvPr id="637" name="Google Shape;637;p77"/>
          <p:cNvSpPr/>
          <p:nvPr/>
        </p:nvSpPr>
        <p:spPr>
          <a:xfrm>
            <a:off x="638280" y="1907280"/>
            <a:ext cx="1328400" cy="1328400"/>
          </a:xfrm>
          <a:prstGeom prst="roundRect">
            <a:avLst>
              <a:gd fmla="val 16667" name="adj"/>
            </a:avLst>
          </a:prstGeom>
          <a:noFill/>
          <a:ln cap="flat" cmpd="sng" w="63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1" i="0" lang="en" sz="1300" u="none" cap="none" strike="noStrike">
                <a:solidFill>
                  <a:srgbClr val="151462"/>
                </a:solidFill>
                <a:latin typeface="Calibri"/>
                <a:ea typeface="Calibri"/>
                <a:cs typeface="Calibri"/>
                <a:sym typeface="Calibri"/>
              </a:rPr>
              <a:t>Select supporter programmes</a:t>
            </a:r>
            <a:endParaRPr b="0" i="0" sz="1300" u="none" cap="none" strike="noStrike">
              <a:solidFill>
                <a:srgbClr val="000000"/>
              </a:solidFill>
              <a:latin typeface="Arial"/>
              <a:ea typeface="Arial"/>
              <a:cs typeface="Arial"/>
              <a:sym typeface="Arial"/>
            </a:endParaRPr>
          </a:p>
        </p:txBody>
      </p:sp>
      <p:sp>
        <p:nvSpPr>
          <p:cNvPr id="638" name="Google Shape;638;p77"/>
          <p:cNvSpPr/>
          <p:nvPr/>
        </p:nvSpPr>
        <p:spPr>
          <a:xfrm>
            <a:off x="2302290" y="1907280"/>
            <a:ext cx="1328400" cy="1328400"/>
          </a:xfrm>
          <a:prstGeom prst="roundRect">
            <a:avLst>
              <a:gd fmla="val 16667" name="adj"/>
            </a:avLst>
          </a:prstGeom>
          <a:noFill/>
          <a:ln cap="flat" cmpd="sng" w="63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1" i="0" lang="en" sz="1300" u="none" cap="none" strike="noStrike">
                <a:solidFill>
                  <a:srgbClr val="151462"/>
                </a:solidFill>
                <a:latin typeface="Calibri"/>
                <a:ea typeface="Calibri"/>
                <a:cs typeface="Calibri"/>
                <a:sym typeface="Calibri"/>
              </a:rPr>
              <a:t>Decide on a term</a:t>
            </a:r>
            <a:br>
              <a:rPr b="0" i="0" lang="en" sz="1300" u="none" cap="none" strike="noStrike">
                <a:latin typeface="Calibri"/>
                <a:ea typeface="Calibri"/>
                <a:cs typeface="Calibri"/>
                <a:sym typeface="Calibri"/>
              </a:rPr>
            </a:br>
            <a:r>
              <a:rPr b="0" i="0" lang="en" sz="900" u="none" cap="none" strike="noStrike">
                <a:solidFill>
                  <a:srgbClr val="151462"/>
                </a:solidFill>
                <a:latin typeface="Calibri"/>
                <a:ea typeface="Calibri"/>
                <a:cs typeface="Calibri"/>
                <a:sym typeface="Calibri"/>
              </a:rPr>
              <a:t>(1 or 3 years)</a:t>
            </a:r>
            <a:endParaRPr b="0" i="0" sz="900" u="none" cap="none" strike="noStrike">
              <a:solidFill>
                <a:srgbClr val="000000"/>
              </a:solidFill>
              <a:latin typeface="Arial"/>
              <a:ea typeface="Arial"/>
              <a:cs typeface="Arial"/>
              <a:sym typeface="Arial"/>
            </a:endParaRPr>
          </a:p>
        </p:txBody>
      </p:sp>
      <p:sp>
        <p:nvSpPr>
          <p:cNvPr id="639" name="Google Shape;639;p77"/>
          <p:cNvSpPr/>
          <p:nvPr/>
        </p:nvSpPr>
        <p:spPr>
          <a:xfrm>
            <a:off x="3966570" y="1907280"/>
            <a:ext cx="1328400" cy="1328400"/>
          </a:xfrm>
          <a:prstGeom prst="roundRect">
            <a:avLst>
              <a:gd fmla="val 16667" name="adj"/>
            </a:avLst>
          </a:prstGeom>
          <a:noFill/>
          <a:ln cap="flat" cmpd="sng" w="63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1" i="0" lang="en" sz="1300" u="none" cap="none" strike="noStrike">
                <a:solidFill>
                  <a:srgbClr val="151462"/>
                </a:solidFill>
                <a:latin typeface="Calibri"/>
                <a:ea typeface="Calibri"/>
                <a:cs typeface="Calibri"/>
                <a:sym typeface="Calibri"/>
              </a:rPr>
              <a:t>Harmonise renewal dates</a:t>
            </a:r>
            <a:endParaRPr b="0" i="0" sz="1300" u="none" cap="none" strike="noStrike">
              <a:solidFill>
                <a:srgbClr val="000000"/>
              </a:solidFill>
              <a:latin typeface="Arial"/>
              <a:ea typeface="Arial"/>
              <a:cs typeface="Arial"/>
              <a:sym typeface="Arial"/>
            </a:endParaRPr>
          </a:p>
        </p:txBody>
      </p:sp>
      <p:sp>
        <p:nvSpPr>
          <p:cNvPr id="640" name="Google Shape;640;p77"/>
          <p:cNvSpPr/>
          <p:nvPr/>
        </p:nvSpPr>
        <p:spPr>
          <a:xfrm>
            <a:off x="5630580" y="1907280"/>
            <a:ext cx="1328400" cy="1328400"/>
          </a:xfrm>
          <a:prstGeom prst="roundRect">
            <a:avLst>
              <a:gd fmla="val 16667" name="adj"/>
            </a:avLst>
          </a:prstGeom>
          <a:noFill/>
          <a:ln cap="flat" cmpd="sng" w="63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1" i="0" lang="en" sz="1300" u="none" cap="none" strike="noStrike">
                <a:solidFill>
                  <a:srgbClr val="151462"/>
                </a:solidFill>
                <a:latin typeface="Calibri"/>
                <a:ea typeface="Calibri"/>
                <a:cs typeface="Calibri"/>
                <a:sym typeface="Calibri"/>
              </a:rPr>
              <a:t>Confirm consolidated subscription</a:t>
            </a:r>
            <a:endParaRPr b="0" i="0" sz="1300" u="none" cap="none" strike="noStrike">
              <a:solidFill>
                <a:srgbClr val="000000"/>
              </a:solidFill>
              <a:latin typeface="Arial"/>
              <a:ea typeface="Arial"/>
              <a:cs typeface="Arial"/>
              <a:sym typeface="Arial"/>
            </a:endParaRPr>
          </a:p>
        </p:txBody>
      </p:sp>
      <p:sp>
        <p:nvSpPr>
          <p:cNvPr id="641" name="Google Shape;641;p77"/>
          <p:cNvSpPr/>
          <p:nvPr/>
        </p:nvSpPr>
        <p:spPr>
          <a:xfrm>
            <a:off x="7294590" y="1907280"/>
            <a:ext cx="1328400" cy="1328400"/>
          </a:xfrm>
          <a:prstGeom prst="roundRect">
            <a:avLst>
              <a:gd fmla="val 16667" name="adj"/>
            </a:avLst>
          </a:prstGeom>
          <a:noFill/>
          <a:ln cap="flat" cmpd="sng" w="63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1" i="0" lang="en" sz="1300" u="none" cap="none" strike="noStrike">
                <a:solidFill>
                  <a:srgbClr val="151462"/>
                </a:solidFill>
                <a:latin typeface="Calibri"/>
                <a:ea typeface="Calibri"/>
                <a:cs typeface="Calibri"/>
                <a:sym typeface="Calibri"/>
              </a:rPr>
              <a:t>Receive a single, annual payment request</a:t>
            </a:r>
            <a:endParaRPr b="0" i="0" sz="1300" u="none" cap="none" strike="noStrike">
              <a:solidFill>
                <a:srgbClr val="000000"/>
              </a:solidFill>
              <a:latin typeface="Arial"/>
              <a:ea typeface="Arial"/>
              <a:cs typeface="Arial"/>
              <a:sym typeface="Arial"/>
            </a:endParaRPr>
          </a:p>
        </p:txBody>
      </p:sp>
      <p:sp>
        <p:nvSpPr>
          <p:cNvPr id="642" name="Google Shape;642;p77"/>
          <p:cNvSpPr/>
          <p:nvPr/>
        </p:nvSpPr>
        <p:spPr>
          <a:xfrm>
            <a:off x="2062800" y="2475360"/>
            <a:ext cx="155790" cy="191970"/>
          </a:xfrm>
          <a:prstGeom prst="rightArrow">
            <a:avLst>
              <a:gd fmla="val 50000" name="adj1"/>
              <a:gd fmla="val 50000" name="adj2"/>
            </a:avLst>
          </a:prstGeom>
          <a:solidFill>
            <a:srgbClr val="E30086"/>
          </a:solidFill>
          <a:ln>
            <a:noFill/>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1" i="0" sz="1400" u="none" cap="none" strike="noStrike">
              <a:solidFill>
                <a:schemeClr val="lt1"/>
              </a:solidFill>
              <a:latin typeface="Calibri"/>
              <a:ea typeface="Calibri"/>
              <a:cs typeface="Calibri"/>
              <a:sym typeface="Calibri"/>
            </a:endParaRPr>
          </a:p>
        </p:txBody>
      </p:sp>
      <p:sp>
        <p:nvSpPr>
          <p:cNvPr id="643" name="Google Shape;643;p77"/>
          <p:cNvSpPr/>
          <p:nvPr/>
        </p:nvSpPr>
        <p:spPr>
          <a:xfrm>
            <a:off x="3727890" y="2471580"/>
            <a:ext cx="155790" cy="191970"/>
          </a:xfrm>
          <a:prstGeom prst="rightArrow">
            <a:avLst>
              <a:gd fmla="val 50000" name="adj1"/>
              <a:gd fmla="val 50000" name="adj2"/>
            </a:avLst>
          </a:prstGeom>
          <a:solidFill>
            <a:srgbClr val="E30086"/>
          </a:solidFill>
          <a:ln>
            <a:noFill/>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1" i="0" sz="1400" u="none" cap="none" strike="noStrike">
              <a:solidFill>
                <a:schemeClr val="lt1"/>
              </a:solidFill>
              <a:latin typeface="Calibri"/>
              <a:ea typeface="Calibri"/>
              <a:cs typeface="Calibri"/>
              <a:sym typeface="Calibri"/>
            </a:endParaRPr>
          </a:p>
        </p:txBody>
      </p:sp>
      <p:sp>
        <p:nvSpPr>
          <p:cNvPr id="644" name="Google Shape;644;p77"/>
          <p:cNvSpPr/>
          <p:nvPr/>
        </p:nvSpPr>
        <p:spPr>
          <a:xfrm>
            <a:off x="5393790" y="2471580"/>
            <a:ext cx="155790" cy="191970"/>
          </a:xfrm>
          <a:prstGeom prst="rightArrow">
            <a:avLst>
              <a:gd fmla="val 50000" name="adj1"/>
              <a:gd fmla="val 50000" name="adj2"/>
            </a:avLst>
          </a:prstGeom>
          <a:solidFill>
            <a:srgbClr val="E30086"/>
          </a:solidFill>
          <a:ln>
            <a:noFill/>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1" i="0" sz="1400" u="none" cap="none" strike="noStrike">
              <a:solidFill>
                <a:schemeClr val="lt1"/>
              </a:solidFill>
              <a:latin typeface="Calibri"/>
              <a:ea typeface="Calibri"/>
              <a:cs typeface="Calibri"/>
              <a:sym typeface="Calibri"/>
            </a:endParaRPr>
          </a:p>
        </p:txBody>
      </p:sp>
      <p:sp>
        <p:nvSpPr>
          <p:cNvPr id="645" name="Google Shape;645;p77"/>
          <p:cNvSpPr/>
          <p:nvPr/>
        </p:nvSpPr>
        <p:spPr>
          <a:xfrm>
            <a:off x="7048890" y="2471580"/>
            <a:ext cx="155790" cy="191970"/>
          </a:xfrm>
          <a:prstGeom prst="rightArrow">
            <a:avLst>
              <a:gd fmla="val 50000" name="adj1"/>
              <a:gd fmla="val 50000" name="adj2"/>
            </a:avLst>
          </a:prstGeom>
          <a:solidFill>
            <a:srgbClr val="E30086"/>
          </a:solidFill>
          <a:ln>
            <a:noFill/>
          </a:ln>
        </p:spPr>
        <p:txBody>
          <a:bodyPr anchorCtr="0" anchor="ctr" bIns="33750" lIns="67500" spcFirstLastPara="1" rIns="67500" wrap="square" tIns="33750">
            <a:noAutofit/>
          </a:bodyPr>
          <a:lstStyle/>
          <a:p>
            <a:pPr indent="0" lvl="0" marL="0" marR="0" rtl="0" algn="ctr">
              <a:lnSpc>
                <a:spcPct val="100000"/>
              </a:lnSpc>
              <a:spcBef>
                <a:spcPts val="0"/>
              </a:spcBef>
              <a:spcAft>
                <a:spcPts val="0"/>
              </a:spcAft>
              <a:buNone/>
            </a:pPr>
            <a:r>
              <a:t/>
            </a:r>
            <a:endParaRPr b="1" i="0" sz="1400" u="none" cap="none" strike="noStrike">
              <a:solidFill>
                <a:schemeClr val="lt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9" name="Shape 649"/>
        <p:cNvGrpSpPr/>
        <p:nvPr/>
      </p:nvGrpSpPr>
      <p:grpSpPr>
        <a:xfrm>
          <a:off x="0" y="0"/>
          <a:ext cx="0" cy="0"/>
          <a:chOff x="0" y="0"/>
          <a:chExt cx="0" cy="0"/>
        </a:xfrm>
      </p:grpSpPr>
      <p:grpSp>
        <p:nvGrpSpPr>
          <p:cNvPr id="650" name="Google Shape;650;p78"/>
          <p:cNvGrpSpPr/>
          <p:nvPr/>
        </p:nvGrpSpPr>
        <p:grpSpPr>
          <a:xfrm>
            <a:off x="6801840" y="1101060"/>
            <a:ext cx="1773360" cy="3483810"/>
            <a:chOff x="9069120" y="1468080"/>
            <a:chExt cx="2364480" cy="4645080"/>
          </a:xfrm>
        </p:grpSpPr>
        <p:sp>
          <p:nvSpPr>
            <p:cNvPr id="651" name="Google Shape;651;p78"/>
            <p:cNvSpPr/>
            <p:nvPr/>
          </p:nvSpPr>
          <p:spPr>
            <a:xfrm>
              <a:off x="9069120" y="1468080"/>
              <a:ext cx="2364480" cy="2364480"/>
            </a:xfrm>
            <a:prstGeom prst="ellipse">
              <a:avLst/>
            </a:prstGeom>
            <a:solidFill>
              <a:srgbClr val="E91584"/>
            </a:solidFill>
            <a:ln cap="flat" cmpd="sng" w="127000">
              <a:solidFill>
                <a:srgbClr val="EA1585"/>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600" u="none" cap="none" strike="noStrike">
                  <a:solidFill>
                    <a:srgbClr val="FFFFFF"/>
                  </a:solidFill>
                  <a:latin typeface="Calibri"/>
                  <a:ea typeface="Calibri"/>
                  <a:cs typeface="Calibri"/>
                  <a:sym typeface="Calibri"/>
                </a:rPr>
                <a:t>Sustainable</a:t>
              </a:r>
              <a:endParaRPr b="0" i="0" sz="1600" u="none" cap="none" strike="noStrike">
                <a:solidFill>
                  <a:srgbClr val="FFFFFF"/>
                </a:solidFill>
                <a:latin typeface="Arial"/>
                <a:ea typeface="Arial"/>
                <a:cs typeface="Arial"/>
                <a:sym typeface="Arial"/>
              </a:endParaRPr>
            </a:p>
          </p:txBody>
        </p:sp>
        <p:sp>
          <p:nvSpPr>
            <p:cNvPr id="652" name="Google Shape;652;p78"/>
            <p:cNvSpPr/>
            <p:nvPr/>
          </p:nvSpPr>
          <p:spPr>
            <a:xfrm>
              <a:off x="9069120" y="4708440"/>
              <a:ext cx="2364480" cy="1404720"/>
            </a:xfrm>
            <a:prstGeom prst="rect">
              <a:avLst/>
            </a:prstGeom>
            <a:noFill/>
            <a:ln>
              <a:noFill/>
            </a:ln>
          </p:spPr>
          <p:txBody>
            <a:bodyPr anchorCtr="0" anchor="t" bIns="33750" lIns="67500" spcFirstLastPara="1" rIns="67500" wrap="square" tIns="33750">
              <a:noAutofit/>
            </a:bodyPr>
            <a:lstStyle/>
            <a:p>
              <a:pPr indent="0" lvl="0" marL="0" marR="0" rtl="0" algn="ctr">
                <a:lnSpc>
                  <a:spcPct val="100000"/>
                </a:lnSpc>
                <a:spcBef>
                  <a:spcPts val="0"/>
                </a:spcBef>
                <a:spcAft>
                  <a:spcPts val="0"/>
                </a:spcAft>
                <a:buNone/>
              </a:pPr>
              <a:r>
                <a:rPr b="0" i="0" lang="en" sz="1200" u="none" cap="none" strike="noStrike">
                  <a:solidFill>
                    <a:srgbClr val="151462"/>
                  </a:solidFill>
                  <a:latin typeface="Calibri"/>
                  <a:ea typeface="Calibri"/>
                  <a:cs typeface="Calibri"/>
                  <a:sym typeface="Calibri"/>
                </a:rPr>
                <a:t>80+ supporting members. Grant funded until April 2026. Recent external review confirmed OBC will be financially self-sufficient post-project</a:t>
              </a:r>
              <a:endParaRPr b="0" i="0" sz="1200" u="none" cap="none" strike="noStrike">
                <a:solidFill>
                  <a:srgbClr val="000000"/>
                </a:solidFill>
                <a:latin typeface="Arial"/>
                <a:ea typeface="Arial"/>
                <a:cs typeface="Arial"/>
                <a:sym typeface="Arial"/>
              </a:endParaRPr>
            </a:p>
          </p:txBody>
        </p:sp>
        <p:cxnSp>
          <p:nvCxnSpPr>
            <p:cNvPr id="653" name="Google Shape;653;p78"/>
            <p:cNvCxnSpPr/>
            <p:nvPr/>
          </p:nvCxnSpPr>
          <p:spPr>
            <a:xfrm>
              <a:off x="10251720" y="4101120"/>
              <a:ext cx="1080" cy="574200"/>
            </a:xfrm>
            <a:prstGeom prst="straightConnector1">
              <a:avLst/>
            </a:prstGeom>
            <a:noFill/>
            <a:ln cap="flat" cmpd="sng" w="12700">
              <a:solidFill>
                <a:srgbClr val="151462"/>
              </a:solidFill>
              <a:prstDash val="solid"/>
              <a:round/>
              <a:headEnd len="sm" w="sm" type="none"/>
              <a:tailEnd len="sm" w="sm" type="none"/>
            </a:ln>
          </p:spPr>
        </p:cxnSp>
      </p:grpSp>
      <p:sp>
        <p:nvSpPr>
          <p:cNvPr id="654" name="Google Shape;654;p78"/>
          <p:cNvSpPr/>
          <p:nvPr/>
        </p:nvSpPr>
        <p:spPr>
          <a:xfrm>
            <a:off x="426060" y="0"/>
            <a:ext cx="8273610" cy="791640"/>
          </a:xfrm>
          <a:prstGeom prst="rect">
            <a:avLst/>
          </a:prstGeom>
          <a:noFill/>
          <a:ln>
            <a:noFill/>
          </a:ln>
        </p:spPr>
        <p:txBody>
          <a:bodyPr anchorCtr="0" anchor="b" bIns="33750" lIns="67500" spcFirstLastPara="1" rIns="67500" wrap="square" tIns="33750">
            <a:noAutofit/>
          </a:bodyPr>
          <a:lstStyle/>
          <a:p>
            <a:pPr indent="0" lvl="0" marL="0" marR="0" rtl="0" algn="l">
              <a:lnSpc>
                <a:spcPct val="90000"/>
              </a:lnSpc>
              <a:spcBef>
                <a:spcPts val="0"/>
              </a:spcBef>
              <a:spcAft>
                <a:spcPts val="0"/>
              </a:spcAft>
              <a:buNone/>
            </a:pPr>
            <a:r>
              <a:rPr b="0" i="0" lang="en" sz="2700" u="none" cap="none" strike="noStrike">
                <a:solidFill>
                  <a:srgbClr val="E71E85"/>
                </a:solidFill>
                <a:latin typeface="Calibri"/>
                <a:ea typeface="Calibri"/>
                <a:cs typeface="Calibri"/>
                <a:sym typeface="Calibri"/>
              </a:rPr>
              <a:t>A trusted collective</a:t>
            </a:r>
            <a:endParaRPr b="0" i="0" sz="2700" u="none" cap="none" strike="noStrike">
              <a:solidFill>
                <a:srgbClr val="000000"/>
              </a:solidFill>
              <a:latin typeface="Arial"/>
              <a:ea typeface="Arial"/>
              <a:cs typeface="Arial"/>
              <a:sym typeface="Arial"/>
            </a:endParaRPr>
          </a:p>
        </p:txBody>
      </p:sp>
      <p:grpSp>
        <p:nvGrpSpPr>
          <p:cNvPr id="655" name="Google Shape;655;p78"/>
          <p:cNvGrpSpPr/>
          <p:nvPr/>
        </p:nvGrpSpPr>
        <p:grpSpPr>
          <a:xfrm>
            <a:off x="426060" y="1101330"/>
            <a:ext cx="1773360" cy="3483540"/>
            <a:chOff x="568080" y="1468440"/>
            <a:chExt cx="2364480" cy="4644720"/>
          </a:xfrm>
        </p:grpSpPr>
        <p:sp>
          <p:nvSpPr>
            <p:cNvPr id="656" name="Google Shape;656;p78"/>
            <p:cNvSpPr/>
            <p:nvPr/>
          </p:nvSpPr>
          <p:spPr>
            <a:xfrm>
              <a:off x="568080" y="1468440"/>
              <a:ext cx="2364480" cy="2364480"/>
            </a:xfrm>
            <a:prstGeom prst="ellipse">
              <a:avLst/>
            </a:prstGeom>
            <a:solidFill>
              <a:srgbClr val="E91584"/>
            </a:solidFill>
            <a:ln cap="flat" cmpd="sng" w="127000">
              <a:solidFill>
                <a:srgbClr val="EA1585"/>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600" u="none" cap="none" strike="noStrike">
                  <a:solidFill>
                    <a:srgbClr val="FFFFFF"/>
                  </a:solidFill>
                  <a:latin typeface="Calibri"/>
                  <a:ea typeface="Calibri"/>
                  <a:cs typeface="Calibri"/>
                  <a:sym typeface="Calibri"/>
                </a:rPr>
                <a:t>Non profit</a:t>
              </a:r>
              <a:endParaRPr b="0" i="0" sz="1600" u="none" cap="none" strike="noStrike">
                <a:solidFill>
                  <a:srgbClr val="FFFFFF"/>
                </a:solidFill>
                <a:latin typeface="Arial"/>
                <a:ea typeface="Arial"/>
                <a:cs typeface="Arial"/>
                <a:sym typeface="Arial"/>
              </a:endParaRPr>
            </a:p>
          </p:txBody>
        </p:sp>
        <p:sp>
          <p:nvSpPr>
            <p:cNvPr id="657" name="Google Shape;657;p78"/>
            <p:cNvSpPr/>
            <p:nvPr/>
          </p:nvSpPr>
          <p:spPr>
            <a:xfrm>
              <a:off x="568080" y="4708440"/>
              <a:ext cx="2364480" cy="1404720"/>
            </a:xfrm>
            <a:prstGeom prst="rect">
              <a:avLst/>
            </a:prstGeom>
            <a:noFill/>
            <a:ln>
              <a:noFill/>
            </a:ln>
          </p:spPr>
          <p:txBody>
            <a:bodyPr anchorCtr="0" anchor="t" bIns="33750" lIns="67500" spcFirstLastPara="1" rIns="67500" wrap="square" tIns="33750">
              <a:noAutofit/>
            </a:bodyPr>
            <a:lstStyle/>
            <a:p>
              <a:pPr indent="0" lvl="0" marL="0" marR="0" rtl="0" algn="ctr">
                <a:lnSpc>
                  <a:spcPct val="100000"/>
                </a:lnSpc>
                <a:spcBef>
                  <a:spcPts val="0"/>
                </a:spcBef>
                <a:spcAft>
                  <a:spcPts val="0"/>
                </a:spcAft>
                <a:buNone/>
              </a:pPr>
              <a:r>
                <a:rPr b="0" i="0" lang="en" sz="1200" u="none" cap="none" strike="noStrike">
                  <a:solidFill>
                    <a:srgbClr val="151462"/>
                  </a:solidFill>
                  <a:latin typeface="Calibri"/>
                  <a:ea typeface="Calibri"/>
                  <a:cs typeface="Calibri"/>
                  <a:sym typeface="Calibri"/>
                </a:rPr>
                <a:t>A charity, regulated by the Charity Commission of England &amp; Wales</a:t>
              </a:r>
              <a:endParaRPr b="0" i="0" sz="1200" u="none" cap="none" strike="noStrike">
                <a:solidFill>
                  <a:srgbClr val="000000"/>
                </a:solidFill>
                <a:latin typeface="Arial"/>
                <a:ea typeface="Arial"/>
                <a:cs typeface="Arial"/>
                <a:sym typeface="Arial"/>
              </a:endParaRPr>
            </a:p>
          </p:txBody>
        </p:sp>
        <p:cxnSp>
          <p:nvCxnSpPr>
            <p:cNvPr id="658" name="Google Shape;658;p78"/>
            <p:cNvCxnSpPr/>
            <p:nvPr/>
          </p:nvCxnSpPr>
          <p:spPr>
            <a:xfrm>
              <a:off x="1750680" y="4101120"/>
              <a:ext cx="1080" cy="574200"/>
            </a:xfrm>
            <a:prstGeom prst="straightConnector1">
              <a:avLst/>
            </a:prstGeom>
            <a:noFill/>
            <a:ln cap="flat" cmpd="sng" w="12700">
              <a:solidFill>
                <a:srgbClr val="151462"/>
              </a:solidFill>
              <a:prstDash val="solid"/>
              <a:round/>
              <a:headEnd len="sm" w="sm" type="none"/>
              <a:tailEnd len="sm" w="sm" type="none"/>
            </a:ln>
          </p:spPr>
        </p:cxnSp>
      </p:grpSp>
      <p:grpSp>
        <p:nvGrpSpPr>
          <p:cNvPr id="659" name="Google Shape;659;p78"/>
          <p:cNvGrpSpPr/>
          <p:nvPr/>
        </p:nvGrpSpPr>
        <p:grpSpPr>
          <a:xfrm>
            <a:off x="2551230" y="1101330"/>
            <a:ext cx="1773360" cy="3483540"/>
            <a:chOff x="3401640" y="1468440"/>
            <a:chExt cx="2364480" cy="4644720"/>
          </a:xfrm>
        </p:grpSpPr>
        <p:sp>
          <p:nvSpPr>
            <p:cNvPr id="660" name="Google Shape;660;p78"/>
            <p:cNvSpPr/>
            <p:nvPr/>
          </p:nvSpPr>
          <p:spPr>
            <a:xfrm>
              <a:off x="4978800" y="2498760"/>
              <a:ext cx="302400" cy="302400"/>
            </a:xfrm>
            <a:prstGeom prst="rect">
              <a:avLst/>
            </a:prstGeom>
            <a:no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Calibri"/>
                <a:ea typeface="Calibri"/>
                <a:cs typeface="Calibri"/>
                <a:sym typeface="Calibri"/>
              </a:endParaRPr>
            </a:p>
          </p:txBody>
        </p:sp>
        <p:grpSp>
          <p:nvGrpSpPr>
            <p:cNvPr id="661" name="Google Shape;661;p78"/>
            <p:cNvGrpSpPr/>
            <p:nvPr/>
          </p:nvGrpSpPr>
          <p:grpSpPr>
            <a:xfrm>
              <a:off x="3401640" y="1468440"/>
              <a:ext cx="2364480" cy="4644720"/>
              <a:chOff x="3401640" y="1468440"/>
              <a:chExt cx="2364480" cy="4644720"/>
            </a:xfrm>
          </p:grpSpPr>
          <p:sp>
            <p:nvSpPr>
              <p:cNvPr id="662" name="Google Shape;662;p78"/>
              <p:cNvSpPr/>
              <p:nvPr/>
            </p:nvSpPr>
            <p:spPr>
              <a:xfrm>
                <a:off x="3401640" y="1468440"/>
                <a:ext cx="2364480" cy="2364480"/>
              </a:xfrm>
              <a:prstGeom prst="ellipse">
                <a:avLst/>
              </a:prstGeom>
              <a:solidFill>
                <a:srgbClr val="E91584"/>
              </a:solidFill>
              <a:ln cap="flat" cmpd="sng" w="127000">
                <a:solidFill>
                  <a:srgbClr val="EA1585"/>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600" u="none" cap="none" strike="noStrike">
                    <a:solidFill>
                      <a:srgbClr val="FFFFFF"/>
                    </a:solidFill>
                    <a:latin typeface="Calibri"/>
                    <a:ea typeface="Calibri"/>
                    <a:cs typeface="Calibri"/>
                    <a:sym typeface="Calibri"/>
                  </a:rPr>
                  <a:t>Community governed</a:t>
                </a:r>
                <a:endParaRPr b="0" i="0" sz="1600" u="none" cap="none" strike="noStrike">
                  <a:solidFill>
                    <a:srgbClr val="FFFFFF"/>
                  </a:solidFill>
                  <a:latin typeface="Arial"/>
                  <a:ea typeface="Arial"/>
                  <a:cs typeface="Arial"/>
                  <a:sym typeface="Arial"/>
                </a:endParaRPr>
              </a:p>
            </p:txBody>
          </p:sp>
          <p:sp>
            <p:nvSpPr>
              <p:cNvPr id="663" name="Google Shape;663;p78"/>
              <p:cNvSpPr/>
              <p:nvPr/>
            </p:nvSpPr>
            <p:spPr>
              <a:xfrm>
                <a:off x="3401640" y="4708440"/>
                <a:ext cx="2364480" cy="1404720"/>
              </a:xfrm>
              <a:prstGeom prst="rect">
                <a:avLst/>
              </a:prstGeom>
              <a:noFill/>
              <a:ln>
                <a:noFill/>
              </a:ln>
            </p:spPr>
            <p:txBody>
              <a:bodyPr anchorCtr="0" anchor="t" bIns="33750" lIns="67500" spcFirstLastPara="1" rIns="67500" wrap="square" tIns="33750">
                <a:noAutofit/>
              </a:bodyPr>
              <a:lstStyle/>
              <a:p>
                <a:pPr indent="0" lvl="0" marL="0" marR="0" rtl="0" algn="ctr">
                  <a:lnSpc>
                    <a:spcPct val="100000"/>
                  </a:lnSpc>
                  <a:spcBef>
                    <a:spcPts val="0"/>
                  </a:spcBef>
                  <a:spcAft>
                    <a:spcPts val="0"/>
                  </a:spcAft>
                  <a:buNone/>
                </a:pPr>
                <a:r>
                  <a:rPr b="0" i="0" lang="en" sz="1200" u="none" cap="none" strike="noStrike">
                    <a:solidFill>
                      <a:srgbClr val="2D2B72"/>
                    </a:solidFill>
                    <a:latin typeface="Calibri"/>
                    <a:ea typeface="Calibri"/>
                    <a:cs typeface="Calibri"/>
                    <a:sym typeface="Calibri"/>
                  </a:rPr>
                  <a:t>Our library, publisher, and service provider members have direct control over the future of the organisation</a:t>
                </a:r>
                <a:endParaRPr b="0" i="0" sz="1200" u="none" cap="none" strike="noStrike">
                  <a:solidFill>
                    <a:srgbClr val="000000"/>
                  </a:solidFill>
                  <a:latin typeface="Arial"/>
                  <a:ea typeface="Arial"/>
                  <a:cs typeface="Arial"/>
                  <a:sym typeface="Arial"/>
                </a:endParaRPr>
              </a:p>
            </p:txBody>
          </p:sp>
        </p:grpSp>
        <p:cxnSp>
          <p:nvCxnSpPr>
            <p:cNvPr id="664" name="Google Shape;664;p78"/>
            <p:cNvCxnSpPr/>
            <p:nvPr/>
          </p:nvCxnSpPr>
          <p:spPr>
            <a:xfrm>
              <a:off x="4584600" y="4101120"/>
              <a:ext cx="1080" cy="574200"/>
            </a:xfrm>
            <a:prstGeom prst="straightConnector1">
              <a:avLst/>
            </a:prstGeom>
            <a:noFill/>
            <a:ln cap="flat" cmpd="sng" w="12700">
              <a:solidFill>
                <a:srgbClr val="151462"/>
              </a:solidFill>
              <a:prstDash val="solid"/>
              <a:round/>
              <a:headEnd len="sm" w="sm" type="none"/>
              <a:tailEnd len="sm" w="sm" type="none"/>
            </a:ln>
          </p:spPr>
        </p:cxnSp>
      </p:grpSp>
      <p:grpSp>
        <p:nvGrpSpPr>
          <p:cNvPr id="665" name="Google Shape;665;p78"/>
          <p:cNvGrpSpPr/>
          <p:nvPr/>
        </p:nvGrpSpPr>
        <p:grpSpPr>
          <a:xfrm>
            <a:off x="4676670" y="1101060"/>
            <a:ext cx="1773360" cy="3483810"/>
            <a:chOff x="6235560" y="1468080"/>
            <a:chExt cx="2364480" cy="4645080"/>
          </a:xfrm>
        </p:grpSpPr>
        <p:sp>
          <p:nvSpPr>
            <p:cNvPr id="666" name="Google Shape;666;p78"/>
            <p:cNvSpPr/>
            <p:nvPr/>
          </p:nvSpPr>
          <p:spPr>
            <a:xfrm>
              <a:off x="6235560" y="1468080"/>
              <a:ext cx="2364480" cy="2364480"/>
            </a:xfrm>
            <a:prstGeom prst="ellipse">
              <a:avLst/>
            </a:prstGeom>
            <a:solidFill>
              <a:srgbClr val="E91584"/>
            </a:solidFill>
            <a:ln cap="flat" cmpd="sng" w="127000">
              <a:solidFill>
                <a:srgbClr val="EA1585"/>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600" u="none" cap="none" strike="noStrike">
                  <a:solidFill>
                    <a:srgbClr val="FFFFFF"/>
                  </a:solidFill>
                  <a:latin typeface="Calibri"/>
                  <a:ea typeface="Calibri"/>
                  <a:cs typeface="Calibri"/>
                  <a:sym typeface="Calibri"/>
                </a:rPr>
                <a:t>Stringent membership criteria</a:t>
              </a:r>
              <a:endParaRPr b="0" i="0" sz="1600" u="none" cap="none" strike="noStrike">
                <a:solidFill>
                  <a:srgbClr val="FFFFFF"/>
                </a:solidFill>
                <a:latin typeface="Arial"/>
                <a:ea typeface="Arial"/>
                <a:cs typeface="Arial"/>
                <a:sym typeface="Arial"/>
              </a:endParaRPr>
            </a:p>
          </p:txBody>
        </p:sp>
        <p:sp>
          <p:nvSpPr>
            <p:cNvPr id="667" name="Google Shape;667;p78"/>
            <p:cNvSpPr/>
            <p:nvPr/>
          </p:nvSpPr>
          <p:spPr>
            <a:xfrm>
              <a:off x="6235560" y="4708440"/>
              <a:ext cx="2364480" cy="1404720"/>
            </a:xfrm>
            <a:prstGeom prst="rect">
              <a:avLst/>
            </a:prstGeom>
            <a:noFill/>
            <a:ln>
              <a:noFill/>
            </a:ln>
          </p:spPr>
          <p:txBody>
            <a:bodyPr anchorCtr="0" anchor="t" bIns="33750" lIns="67500" spcFirstLastPara="1" rIns="67500" wrap="square" tIns="33750">
              <a:noAutofit/>
            </a:bodyPr>
            <a:lstStyle/>
            <a:p>
              <a:pPr indent="0" lvl="0" marL="0" marR="0" rtl="0" algn="ctr">
                <a:lnSpc>
                  <a:spcPct val="100000"/>
                </a:lnSpc>
                <a:spcBef>
                  <a:spcPts val="0"/>
                </a:spcBef>
                <a:spcAft>
                  <a:spcPts val="0"/>
                </a:spcAft>
                <a:buNone/>
              </a:pPr>
              <a:r>
                <a:rPr b="0" i="0" lang="en" sz="1200" u="none" cap="none" strike="noStrike">
                  <a:solidFill>
                    <a:srgbClr val="151462"/>
                  </a:solidFill>
                  <a:latin typeface="Calibri"/>
                  <a:ea typeface="Calibri"/>
                  <a:cs typeface="Calibri"/>
                  <a:sym typeface="Calibri"/>
                </a:rPr>
                <a:t>Ensuring we support only trusted OA infrastructures &amp; publishers producing peer reviewed scholarship of the highest quality</a:t>
              </a:r>
              <a:endParaRPr b="0" i="0" sz="1200" u="none" cap="none" strike="noStrike">
                <a:solidFill>
                  <a:srgbClr val="000000"/>
                </a:solidFill>
                <a:latin typeface="Arial"/>
                <a:ea typeface="Arial"/>
                <a:cs typeface="Arial"/>
                <a:sym typeface="Arial"/>
              </a:endParaRPr>
            </a:p>
          </p:txBody>
        </p:sp>
        <p:cxnSp>
          <p:nvCxnSpPr>
            <p:cNvPr id="668" name="Google Shape;668;p78"/>
            <p:cNvCxnSpPr/>
            <p:nvPr/>
          </p:nvCxnSpPr>
          <p:spPr>
            <a:xfrm>
              <a:off x="7418160" y="4101120"/>
              <a:ext cx="1080" cy="574200"/>
            </a:xfrm>
            <a:prstGeom prst="straightConnector1">
              <a:avLst/>
            </a:prstGeom>
            <a:noFill/>
            <a:ln cap="flat" cmpd="sng" w="12700">
              <a:solidFill>
                <a:srgbClr val="151462"/>
              </a:solidFill>
              <a:prstDash val="solid"/>
              <a:round/>
              <a:headEnd len="sm" w="sm" type="none"/>
              <a:tailEnd len="sm" w="sm" type="none"/>
            </a:ln>
          </p:spPr>
        </p:cxn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5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2" name="Shape 672"/>
        <p:cNvGrpSpPr/>
        <p:nvPr/>
      </p:nvGrpSpPr>
      <p:grpSpPr>
        <a:xfrm>
          <a:off x="0" y="0"/>
          <a:ext cx="0" cy="0"/>
          <a:chOff x="0" y="0"/>
          <a:chExt cx="0" cy="0"/>
        </a:xfrm>
      </p:grpSpPr>
      <p:sp>
        <p:nvSpPr>
          <p:cNvPr id="673" name="Google Shape;673;p79"/>
          <p:cNvSpPr/>
          <p:nvPr/>
        </p:nvSpPr>
        <p:spPr>
          <a:xfrm>
            <a:off x="243000" y="903690"/>
            <a:ext cx="2023110" cy="2023110"/>
          </a:xfrm>
          <a:prstGeom prst="ellipse">
            <a:avLst/>
          </a:prstGeom>
          <a:solidFill>
            <a:srgbClr val="151462"/>
          </a:solidFill>
          <a:ln cap="flat" cmpd="sng" w="190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Calibri"/>
                <a:ea typeface="Calibri"/>
                <a:cs typeface="Calibri"/>
                <a:sym typeface="Calibri"/>
              </a:rPr>
              <a:t>Helping build an </a:t>
            </a:r>
            <a:r>
              <a:rPr b="0" i="0" lang="en" sz="1400" u="none" cap="none" strike="noStrike">
                <a:solidFill>
                  <a:srgbClr val="FFFF00"/>
                </a:solidFill>
                <a:latin typeface="Calibri"/>
                <a:ea typeface="Calibri"/>
                <a:cs typeface="Calibri"/>
                <a:sym typeface="Calibri"/>
              </a:rPr>
              <a:t>open source </a:t>
            </a:r>
            <a:r>
              <a:rPr b="0" i="0" lang="en" sz="1400" u="none" cap="none" strike="noStrike">
                <a:solidFill>
                  <a:schemeClr val="lt1"/>
                </a:solidFill>
                <a:latin typeface="Calibri"/>
                <a:ea typeface="Calibri"/>
                <a:cs typeface="Calibri"/>
                <a:sym typeface="Calibri"/>
              </a:rPr>
              <a:t>ecosystem of OA book publishing infrastructures</a:t>
            </a:r>
            <a:endParaRPr b="0" i="0" sz="1400" u="none" cap="none" strike="noStrike">
              <a:solidFill>
                <a:srgbClr val="FFFFFF"/>
              </a:solidFill>
              <a:latin typeface="Arial"/>
              <a:ea typeface="Arial"/>
              <a:cs typeface="Arial"/>
              <a:sym typeface="Arial"/>
            </a:endParaRPr>
          </a:p>
        </p:txBody>
      </p:sp>
      <p:sp>
        <p:nvSpPr>
          <p:cNvPr id="674" name="Google Shape;674;p79"/>
          <p:cNvSpPr/>
          <p:nvPr/>
        </p:nvSpPr>
        <p:spPr>
          <a:xfrm>
            <a:off x="2535300" y="903690"/>
            <a:ext cx="2023110" cy="2023110"/>
          </a:xfrm>
          <a:prstGeom prst="ellipse">
            <a:avLst/>
          </a:prstGeom>
          <a:solidFill>
            <a:srgbClr val="151462"/>
          </a:solidFill>
          <a:ln cap="flat" cmpd="sng" w="190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400" u="none" cap="none" strike="noStrike">
                <a:solidFill>
                  <a:schemeClr val="lt1"/>
                </a:solidFill>
                <a:latin typeface="Calibri"/>
                <a:ea typeface="Calibri"/>
                <a:cs typeface="Calibri"/>
                <a:sym typeface="Calibri"/>
              </a:rPr>
              <a:t>OBC members contribute to the </a:t>
            </a:r>
            <a:r>
              <a:rPr b="0" i="0" lang="en" sz="1400" u="none" cap="none" strike="noStrike">
                <a:solidFill>
                  <a:srgbClr val="FFFF00"/>
                </a:solidFill>
                <a:latin typeface="Calibri"/>
                <a:ea typeface="Calibri"/>
                <a:cs typeface="Calibri"/>
                <a:sym typeface="Calibri"/>
              </a:rPr>
              <a:t>Collective Development Fund: </a:t>
            </a:r>
            <a:r>
              <a:rPr b="0" i="0" lang="en" sz="1400" u="none" cap="none" strike="noStrike">
                <a:solidFill>
                  <a:schemeClr val="lt1"/>
                </a:solidFill>
                <a:latin typeface="Calibri"/>
                <a:ea typeface="Calibri"/>
                <a:cs typeface="Calibri"/>
                <a:sym typeface="Calibri"/>
              </a:rPr>
              <a:t>A grant giving fund to build OA capacity</a:t>
            </a:r>
            <a:endParaRPr b="0" i="0" sz="1400" u="none" cap="none" strike="noStrike">
              <a:solidFill>
                <a:srgbClr val="FFFFFF"/>
              </a:solidFill>
              <a:latin typeface="Arial"/>
              <a:ea typeface="Arial"/>
              <a:cs typeface="Arial"/>
              <a:sym typeface="Arial"/>
            </a:endParaRPr>
          </a:p>
        </p:txBody>
      </p:sp>
      <p:sp>
        <p:nvSpPr>
          <p:cNvPr id="675" name="Google Shape;675;p79"/>
          <p:cNvSpPr/>
          <p:nvPr/>
        </p:nvSpPr>
        <p:spPr>
          <a:xfrm>
            <a:off x="426060" y="-113940"/>
            <a:ext cx="6856650" cy="791640"/>
          </a:xfrm>
          <a:prstGeom prst="rect">
            <a:avLst/>
          </a:prstGeom>
          <a:noFill/>
          <a:ln>
            <a:noFill/>
          </a:ln>
        </p:spPr>
        <p:txBody>
          <a:bodyPr anchorCtr="0" anchor="b" bIns="33750" lIns="67500" spcFirstLastPara="1" rIns="67500" wrap="square" tIns="33750">
            <a:noAutofit/>
          </a:bodyPr>
          <a:lstStyle/>
          <a:p>
            <a:pPr indent="0" lvl="0" marL="0" marR="0" rtl="0" algn="l">
              <a:lnSpc>
                <a:spcPct val="90000"/>
              </a:lnSpc>
              <a:spcBef>
                <a:spcPts val="0"/>
              </a:spcBef>
              <a:spcAft>
                <a:spcPts val="0"/>
              </a:spcAft>
              <a:buNone/>
            </a:pPr>
            <a:r>
              <a:rPr b="0" i="0" lang="en" sz="2700" u="none" cap="none" strike="noStrike">
                <a:solidFill>
                  <a:srgbClr val="E71E85"/>
                </a:solidFill>
                <a:latin typeface="Arial"/>
                <a:ea typeface="Arial"/>
                <a:cs typeface="Arial"/>
                <a:sym typeface="Arial"/>
              </a:rPr>
              <a:t>Supporting fairer OA publishing, globally</a:t>
            </a:r>
            <a:endParaRPr b="0" i="0" sz="2700" u="none" cap="none" strike="noStrike">
              <a:solidFill>
                <a:srgbClr val="000000"/>
              </a:solidFill>
              <a:latin typeface="Arial"/>
              <a:ea typeface="Arial"/>
              <a:cs typeface="Arial"/>
              <a:sym typeface="Arial"/>
            </a:endParaRPr>
          </a:p>
        </p:txBody>
      </p:sp>
      <p:sp>
        <p:nvSpPr>
          <p:cNvPr id="676" name="Google Shape;676;p79"/>
          <p:cNvSpPr/>
          <p:nvPr/>
        </p:nvSpPr>
        <p:spPr>
          <a:xfrm>
            <a:off x="1389150" y="2927610"/>
            <a:ext cx="2023110" cy="2023110"/>
          </a:xfrm>
          <a:prstGeom prst="ellipse">
            <a:avLst/>
          </a:prstGeom>
          <a:solidFill>
            <a:srgbClr val="151462"/>
          </a:solidFill>
          <a:ln cap="flat" cmpd="sng" w="190500">
            <a:solidFill>
              <a:srgbClr val="151462"/>
            </a:solidFill>
            <a:prstDash val="solid"/>
            <a:miter lim="800000"/>
            <a:headEnd len="sm" w="sm" type="none"/>
            <a:tailEnd len="sm" w="sm" type="none"/>
          </a:ln>
        </p:spPr>
        <p:txBody>
          <a:bodyPr anchorCtr="0" anchor="ctr" bIns="27000" lIns="27000" spcFirstLastPara="1" rIns="27000" wrap="square" tIns="27000">
            <a:noAutofit/>
          </a:bodyPr>
          <a:lstStyle/>
          <a:p>
            <a:pPr indent="0" lvl="0" marL="0" marR="0" rtl="0" algn="ctr">
              <a:lnSpc>
                <a:spcPct val="100000"/>
              </a:lnSpc>
              <a:spcBef>
                <a:spcPts val="0"/>
              </a:spcBef>
              <a:spcAft>
                <a:spcPts val="0"/>
              </a:spcAft>
              <a:buNone/>
            </a:pPr>
            <a:r>
              <a:rPr b="0" i="0" lang="en" sz="1400" u="none" cap="none" strike="noStrike">
                <a:solidFill>
                  <a:srgbClr val="FFFF00"/>
                </a:solidFill>
                <a:latin typeface="Calibri"/>
                <a:ea typeface="Calibri"/>
                <a:cs typeface="Calibri"/>
                <a:sym typeface="Calibri"/>
              </a:rPr>
              <a:t>3 grants </a:t>
            </a:r>
            <a:r>
              <a:rPr b="0" i="0" lang="en" sz="1400" u="none" cap="none" strike="noStrike">
                <a:solidFill>
                  <a:schemeClr val="lt1"/>
                </a:solidFill>
                <a:latin typeface="Calibri"/>
                <a:ea typeface="Calibri"/>
                <a:cs typeface="Calibri"/>
                <a:sym typeface="Calibri"/>
              </a:rPr>
              <a:t>issued so far (c$50,000), including to  found Zimbabwe’s first OA university press</a:t>
            </a:r>
            <a:endParaRPr b="0" i="0" sz="1400" u="none" cap="none" strike="noStrike">
              <a:solidFill>
                <a:srgbClr val="FFFFFF"/>
              </a:solidFill>
              <a:latin typeface="Arial"/>
              <a:ea typeface="Arial"/>
              <a:cs typeface="Arial"/>
              <a:sym typeface="Arial"/>
            </a:endParaRPr>
          </a:p>
        </p:txBody>
      </p:sp>
      <p:grpSp>
        <p:nvGrpSpPr>
          <p:cNvPr id="677" name="Google Shape;677;p79"/>
          <p:cNvGrpSpPr/>
          <p:nvPr/>
        </p:nvGrpSpPr>
        <p:grpSpPr>
          <a:xfrm>
            <a:off x="4922910" y="831870"/>
            <a:ext cx="4039470" cy="4277340"/>
            <a:chOff x="6563880" y="1109160"/>
            <a:chExt cx="5385960" cy="5703120"/>
          </a:xfrm>
        </p:grpSpPr>
        <p:sp>
          <p:nvSpPr>
            <p:cNvPr id="678" name="Google Shape;678;p79"/>
            <p:cNvSpPr/>
            <p:nvPr/>
          </p:nvSpPr>
          <p:spPr>
            <a:xfrm>
              <a:off x="6563880" y="6295680"/>
              <a:ext cx="5333400" cy="516600"/>
            </a:xfrm>
            <a:prstGeom prst="rect">
              <a:avLst/>
            </a:prstGeom>
            <a:noFill/>
            <a:ln>
              <a:noFill/>
            </a:ln>
          </p:spPr>
          <p:txBody>
            <a:bodyPr anchorCtr="0" anchor="t" bIns="33750" lIns="67500" spcFirstLastPara="1" rIns="67500" wrap="square" tIns="33750">
              <a:noAutofit/>
            </a:bodyPr>
            <a:lstStyle/>
            <a:p>
              <a:pPr indent="0" lvl="0" marL="0" marR="0" rtl="0" algn="ctr">
                <a:lnSpc>
                  <a:spcPct val="100000"/>
                </a:lnSpc>
                <a:spcBef>
                  <a:spcPts val="0"/>
                </a:spcBef>
                <a:spcAft>
                  <a:spcPts val="0"/>
                </a:spcAft>
                <a:buNone/>
              </a:pPr>
              <a:r>
                <a:rPr b="0" i="0" lang="en" sz="1100" u="none" cap="none" strike="noStrike">
                  <a:solidFill>
                    <a:srgbClr val="000000"/>
                  </a:solidFill>
                  <a:latin typeface="Calibri"/>
                  <a:ea typeface="Calibri"/>
                  <a:cs typeface="Calibri"/>
                  <a:sym typeface="Calibri"/>
                </a:rPr>
                <a:t>Press releases for first three Collective Development Fund grants</a:t>
              </a:r>
              <a:endParaRPr b="0" i="0" sz="1100" u="none" cap="none" strike="noStrike">
                <a:solidFill>
                  <a:srgbClr val="000000"/>
                </a:solidFill>
                <a:latin typeface="Arial"/>
                <a:ea typeface="Arial"/>
                <a:cs typeface="Arial"/>
                <a:sym typeface="Arial"/>
              </a:endParaRPr>
            </a:p>
          </p:txBody>
        </p:sp>
        <p:pic>
          <p:nvPicPr>
            <p:cNvPr id="679" name="Google Shape;679;p79"/>
            <p:cNvPicPr preferRelativeResize="0"/>
            <p:nvPr/>
          </p:nvPicPr>
          <p:blipFill rotWithShape="1">
            <a:blip r:embed="rId3">
              <a:alphaModFix/>
            </a:blip>
            <a:srcRect b="35247" l="0" r="27543" t="0"/>
            <a:stretch/>
          </p:blipFill>
          <p:spPr>
            <a:xfrm>
              <a:off x="6563880" y="1109160"/>
              <a:ext cx="4547880" cy="1411920"/>
            </a:xfrm>
            <a:prstGeom prst="rect">
              <a:avLst/>
            </a:prstGeom>
            <a:noFill/>
            <a:ln>
              <a:noFill/>
            </a:ln>
          </p:spPr>
        </p:pic>
        <p:pic>
          <p:nvPicPr>
            <p:cNvPr id="680" name="Google Shape;680;p79"/>
            <p:cNvPicPr preferRelativeResize="0"/>
            <p:nvPr/>
          </p:nvPicPr>
          <p:blipFill rotWithShape="1">
            <a:blip r:embed="rId4">
              <a:alphaModFix/>
            </a:blip>
            <a:srcRect b="33878" l="0" r="28555" t="0"/>
            <a:stretch/>
          </p:blipFill>
          <p:spPr>
            <a:xfrm>
              <a:off x="6563880" y="2684160"/>
              <a:ext cx="4368960" cy="1580760"/>
            </a:xfrm>
            <a:prstGeom prst="rect">
              <a:avLst/>
            </a:prstGeom>
            <a:noFill/>
            <a:ln>
              <a:noFill/>
            </a:ln>
          </p:spPr>
        </p:pic>
        <p:pic>
          <p:nvPicPr>
            <p:cNvPr id="681" name="Google Shape;681;p79"/>
            <p:cNvPicPr preferRelativeResize="0"/>
            <p:nvPr/>
          </p:nvPicPr>
          <p:blipFill rotWithShape="1">
            <a:blip r:embed="rId5">
              <a:alphaModFix/>
            </a:blip>
            <a:srcRect b="12558" l="0" r="24123" t="0"/>
            <a:stretch/>
          </p:blipFill>
          <p:spPr>
            <a:xfrm>
              <a:off x="6980400" y="4503600"/>
              <a:ext cx="4131360" cy="1553400"/>
            </a:xfrm>
            <a:prstGeom prst="rect">
              <a:avLst/>
            </a:prstGeom>
            <a:noFill/>
            <a:ln>
              <a:noFill/>
            </a:ln>
          </p:spPr>
        </p:pic>
        <p:pic>
          <p:nvPicPr>
            <p:cNvPr id="682" name="Google Shape;682;p79"/>
            <p:cNvPicPr preferRelativeResize="0"/>
            <p:nvPr/>
          </p:nvPicPr>
          <p:blipFill rotWithShape="1">
            <a:blip r:embed="rId4">
              <a:alphaModFix/>
            </a:blip>
            <a:srcRect b="33878" l="0" r="83697" t="0"/>
            <a:stretch/>
          </p:blipFill>
          <p:spPr>
            <a:xfrm>
              <a:off x="10935000" y="2684160"/>
              <a:ext cx="996120" cy="1580760"/>
            </a:xfrm>
            <a:prstGeom prst="rect">
              <a:avLst/>
            </a:prstGeom>
            <a:noFill/>
            <a:ln>
              <a:noFill/>
            </a:ln>
          </p:spPr>
        </p:pic>
        <p:pic>
          <p:nvPicPr>
            <p:cNvPr id="683" name="Google Shape;683;p79"/>
            <p:cNvPicPr preferRelativeResize="0"/>
            <p:nvPr/>
          </p:nvPicPr>
          <p:blipFill rotWithShape="1">
            <a:blip r:embed="rId4">
              <a:alphaModFix/>
            </a:blip>
            <a:srcRect b="41297" l="0" r="83697" t="0"/>
            <a:stretch/>
          </p:blipFill>
          <p:spPr>
            <a:xfrm>
              <a:off x="10933560" y="1117800"/>
              <a:ext cx="996120" cy="1403280"/>
            </a:xfrm>
            <a:prstGeom prst="rect">
              <a:avLst/>
            </a:prstGeom>
            <a:noFill/>
            <a:ln>
              <a:noFill/>
            </a:ln>
          </p:spPr>
        </p:pic>
        <p:pic>
          <p:nvPicPr>
            <p:cNvPr id="684" name="Google Shape;684;p79"/>
            <p:cNvPicPr preferRelativeResize="0"/>
            <p:nvPr/>
          </p:nvPicPr>
          <p:blipFill rotWithShape="1">
            <a:blip r:embed="rId4">
              <a:alphaModFix/>
            </a:blip>
            <a:srcRect b="41297" l="0" r="83697" t="0"/>
            <a:stretch/>
          </p:blipFill>
          <p:spPr>
            <a:xfrm>
              <a:off x="6563880" y="4497840"/>
              <a:ext cx="996120" cy="1553400"/>
            </a:xfrm>
            <a:prstGeom prst="rect">
              <a:avLst/>
            </a:prstGeom>
            <a:noFill/>
            <a:ln>
              <a:noFill/>
            </a:ln>
          </p:spPr>
        </p:pic>
        <p:pic>
          <p:nvPicPr>
            <p:cNvPr id="685" name="Google Shape;685;p79"/>
            <p:cNvPicPr preferRelativeResize="0"/>
            <p:nvPr/>
          </p:nvPicPr>
          <p:blipFill rotWithShape="1">
            <a:blip r:embed="rId4">
              <a:alphaModFix/>
            </a:blip>
            <a:srcRect b="41297" l="0" r="83697" t="0"/>
            <a:stretch/>
          </p:blipFill>
          <p:spPr>
            <a:xfrm>
              <a:off x="10953720" y="4503240"/>
              <a:ext cx="996120" cy="155340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7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7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9" name="Shape 689"/>
        <p:cNvGrpSpPr/>
        <p:nvPr/>
      </p:nvGrpSpPr>
      <p:grpSpPr>
        <a:xfrm>
          <a:off x="0" y="0"/>
          <a:ext cx="0" cy="0"/>
          <a:chOff x="0" y="0"/>
          <a:chExt cx="0" cy="0"/>
        </a:xfrm>
      </p:grpSpPr>
      <p:sp>
        <p:nvSpPr>
          <p:cNvPr id="690" name="Google Shape;690;p80"/>
          <p:cNvSpPr/>
          <p:nvPr/>
        </p:nvSpPr>
        <p:spPr>
          <a:xfrm>
            <a:off x="426060" y="0"/>
            <a:ext cx="8273610" cy="791640"/>
          </a:xfrm>
          <a:prstGeom prst="rect">
            <a:avLst/>
          </a:prstGeom>
          <a:noFill/>
          <a:ln>
            <a:noFill/>
          </a:ln>
        </p:spPr>
        <p:txBody>
          <a:bodyPr anchorCtr="0" anchor="b" bIns="33750" lIns="67500" spcFirstLastPara="1" rIns="67500" wrap="square" tIns="33750">
            <a:noAutofit/>
          </a:bodyPr>
          <a:lstStyle/>
          <a:p>
            <a:pPr indent="0" lvl="0" marL="0" marR="0" rtl="0" algn="l">
              <a:lnSpc>
                <a:spcPct val="90000"/>
              </a:lnSpc>
              <a:spcBef>
                <a:spcPts val="0"/>
              </a:spcBef>
              <a:spcAft>
                <a:spcPts val="0"/>
              </a:spcAft>
              <a:buNone/>
            </a:pPr>
            <a:r>
              <a:rPr b="0" i="0" lang="en" sz="2700" u="none" cap="none" strike="noStrike">
                <a:solidFill>
                  <a:srgbClr val="E71E85"/>
                </a:solidFill>
                <a:latin typeface="Calibri"/>
                <a:ea typeface="Calibri"/>
                <a:cs typeface="Calibri"/>
                <a:sym typeface="Calibri"/>
              </a:rPr>
              <a:t>Publishers with consistent metadata</a:t>
            </a:r>
            <a:endParaRPr b="0" i="0" sz="2700" u="none" cap="none" strike="noStrike">
              <a:solidFill>
                <a:srgbClr val="000000"/>
              </a:solidFill>
              <a:latin typeface="Arial"/>
              <a:ea typeface="Arial"/>
              <a:cs typeface="Arial"/>
              <a:sym typeface="Arial"/>
            </a:endParaRPr>
          </a:p>
        </p:txBody>
      </p:sp>
      <p:pic>
        <p:nvPicPr>
          <p:cNvPr id="691" name="Google Shape;691;p80"/>
          <p:cNvPicPr preferRelativeResize="0"/>
          <p:nvPr/>
        </p:nvPicPr>
        <p:blipFill rotWithShape="1">
          <a:blip r:embed="rId3">
            <a:alphaModFix/>
          </a:blip>
          <a:srcRect b="0" l="0" r="0" t="0"/>
          <a:stretch/>
        </p:blipFill>
        <p:spPr>
          <a:xfrm>
            <a:off x="3929850" y="1355670"/>
            <a:ext cx="4769820" cy="3285360"/>
          </a:xfrm>
          <a:prstGeom prst="rect">
            <a:avLst/>
          </a:prstGeom>
          <a:noFill/>
          <a:ln cap="flat" cmpd="sng" w="9525">
            <a:solidFill>
              <a:srgbClr val="151462"/>
            </a:solidFill>
            <a:prstDash val="solid"/>
            <a:round/>
            <a:headEnd len="sm" w="sm" type="none"/>
            <a:tailEnd len="sm" w="sm" type="none"/>
          </a:ln>
        </p:spPr>
      </p:pic>
      <p:pic>
        <p:nvPicPr>
          <p:cNvPr id="692" name="Google Shape;692;p80"/>
          <p:cNvPicPr preferRelativeResize="0"/>
          <p:nvPr/>
        </p:nvPicPr>
        <p:blipFill rotWithShape="1">
          <a:blip r:embed="rId4">
            <a:alphaModFix/>
          </a:blip>
          <a:srcRect b="0" l="38077" r="0" t="0"/>
          <a:stretch/>
        </p:blipFill>
        <p:spPr>
          <a:xfrm>
            <a:off x="965520" y="3663360"/>
            <a:ext cx="2032830" cy="977670"/>
          </a:xfrm>
          <a:prstGeom prst="rect">
            <a:avLst/>
          </a:prstGeom>
          <a:noFill/>
          <a:ln>
            <a:noFill/>
          </a:ln>
        </p:spPr>
      </p:pic>
      <p:sp>
        <p:nvSpPr>
          <p:cNvPr id="693" name="Google Shape;693;p80"/>
          <p:cNvSpPr/>
          <p:nvPr/>
        </p:nvSpPr>
        <p:spPr>
          <a:xfrm>
            <a:off x="323190" y="1355670"/>
            <a:ext cx="3166290" cy="2115450"/>
          </a:xfrm>
          <a:prstGeom prst="rect">
            <a:avLst/>
          </a:prstGeom>
          <a:solidFill>
            <a:srgbClr val="151462"/>
          </a:solidFill>
          <a:ln>
            <a:noFill/>
          </a:ln>
        </p:spPr>
        <p:txBody>
          <a:bodyPr anchorCtr="0" anchor="t" bIns="202500" lIns="67500" spcFirstLastPara="1" rIns="202500" wrap="square" tIns="202500">
            <a:noAutofit/>
          </a:bodyPr>
          <a:lstStyle/>
          <a:p>
            <a:pPr indent="0" lvl="0" marL="203200" marR="0" rtl="0" algn="l">
              <a:lnSpc>
                <a:spcPct val="100000"/>
              </a:lnSpc>
              <a:spcBef>
                <a:spcPts val="0"/>
              </a:spcBef>
              <a:spcAft>
                <a:spcPts val="0"/>
              </a:spcAft>
              <a:buNone/>
            </a:pPr>
            <a:r>
              <a:rPr b="0" i="0" lang="en" sz="1700" u="none" cap="none" strike="noStrike">
                <a:solidFill>
                  <a:schemeClr val="lt1"/>
                </a:solidFill>
                <a:latin typeface="Calibri"/>
                <a:ea typeface="Calibri"/>
                <a:cs typeface="Calibri"/>
                <a:sym typeface="Calibri"/>
              </a:rPr>
              <a:t>Key metadata requirements</a:t>
            </a:r>
            <a:endParaRPr b="0" i="0" sz="1700" u="none" cap="none" strike="noStrike">
              <a:solidFill>
                <a:srgbClr val="FFFFFF"/>
              </a:solidFill>
              <a:latin typeface="Arial"/>
              <a:ea typeface="Arial"/>
              <a:cs typeface="Arial"/>
              <a:sym typeface="Arial"/>
            </a:endParaRPr>
          </a:p>
          <a:p>
            <a:pPr indent="-139700" lvl="0" marL="342900" marR="0" rtl="0" algn="l">
              <a:lnSpc>
                <a:spcPct val="100000"/>
              </a:lnSpc>
              <a:spcBef>
                <a:spcPts val="900"/>
              </a:spcBef>
              <a:spcAft>
                <a:spcPts val="0"/>
              </a:spcAft>
              <a:buClr>
                <a:srgbClr val="FFFFFF"/>
              </a:buClr>
              <a:buSzPts val="1200"/>
              <a:buFont typeface="Arial"/>
              <a:buChar char="•"/>
            </a:pPr>
            <a:r>
              <a:rPr b="0" i="0" lang="en" sz="1200" u="none" cap="none" strike="noStrike">
                <a:solidFill>
                  <a:schemeClr val="lt1"/>
                </a:solidFill>
                <a:latin typeface="Calibri"/>
                <a:ea typeface="Calibri"/>
                <a:cs typeface="Calibri"/>
                <a:sym typeface="Calibri"/>
              </a:rPr>
              <a:t>Information on open licenses used</a:t>
            </a:r>
            <a:endParaRPr b="0" i="0" sz="1200" u="none" cap="none" strike="noStrike">
              <a:solidFill>
                <a:srgbClr val="FFFFFF"/>
              </a:solidFill>
              <a:latin typeface="Arial"/>
              <a:ea typeface="Arial"/>
              <a:cs typeface="Arial"/>
              <a:sym typeface="Arial"/>
            </a:endParaRPr>
          </a:p>
          <a:p>
            <a:pPr indent="-139700" lvl="0" marL="342900" marR="0" rtl="0" algn="l">
              <a:lnSpc>
                <a:spcPct val="100000"/>
              </a:lnSpc>
              <a:spcBef>
                <a:spcPts val="500"/>
              </a:spcBef>
              <a:spcAft>
                <a:spcPts val="0"/>
              </a:spcAft>
              <a:buClr>
                <a:srgbClr val="FFFFFF"/>
              </a:buClr>
              <a:buSzPts val="1200"/>
              <a:buFont typeface="Arial"/>
              <a:buChar char="•"/>
            </a:pPr>
            <a:r>
              <a:rPr b="0" i="0" lang="en" sz="1200" u="none" cap="none" strike="noStrike">
                <a:solidFill>
                  <a:schemeClr val="lt1"/>
                </a:solidFill>
                <a:latin typeface="Calibri"/>
                <a:ea typeface="Calibri"/>
                <a:cs typeface="Calibri"/>
                <a:sym typeface="Calibri"/>
              </a:rPr>
              <a:t>Thema (preferred) or BISAC subject classifications</a:t>
            </a:r>
            <a:endParaRPr b="0" i="0" sz="1200" u="none" cap="none" strike="noStrike">
              <a:solidFill>
                <a:srgbClr val="FFFFFF"/>
              </a:solidFill>
              <a:latin typeface="Arial"/>
              <a:ea typeface="Arial"/>
              <a:cs typeface="Arial"/>
              <a:sym typeface="Arial"/>
            </a:endParaRPr>
          </a:p>
          <a:p>
            <a:pPr indent="-139700" lvl="0" marL="342900" marR="0" rtl="0" algn="l">
              <a:lnSpc>
                <a:spcPct val="100000"/>
              </a:lnSpc>
              <a:spcBef>
                <a:spcPts val="500"/>
              </a:spcBef>
              <a:spcAft>
                <a:spcPts val="0"/>
              </a:spcAft>
              <a:buClr>
                <a:srgbClr val="FFFFFF"/>
              </a:buClr>
              <a:buSzPts val="1200"/>
              <a:buFont typeface="Arial"/>
              <a:buChar char="•"/>
            </a:pPr>
            <a:r>
              <a:rPr b="0" i="0" lang="en" sz="1200" u="none" cap="none" strike="noStrike">
                <a:solidFill>
                  <a:schemeClr val="lt1"/>
                </a:solidFill>
                <a:latin typeface="Calibri"/>
                <a:ea typeface="Calibri"/>
                <a:cs typeface="Calibri"/>
                <a:sym typeface="Calibri"/>
              </a:rPr>
              <a:t>Chapter level metadata</a:t>
            </a:r>
            <a:endParaRPr b="0" i="0" sz="1200" u="none" cap="none" strike="noStrike">
              <a:solidFill>
                <a:srgbClr val="FFFFFF"/>
              </a:solidFill>
              <a:latin typeface="Arial"/>
              <a:ea typeface="Arial"/>
              <a:cs typeface="Arial"/>
              <a:sym typeface="Arial"/>
            </a:endParaRPr>
          </a:p>
          <a:p>
            <a:pPr indent="-139700" lvl="0" marL="342900" marR="0" rtl="0" algn="l">
              <a:lnSpc>
                <a:spcPct val="100000"/>
              </a:lnSpc>
              <a:spcBef>
                <a:spcPts val="500"/>
              </a:spcBef>
              <a:spcAft>
                <a:spcPts val="0"/>
              </a:spcAft>
              <a:buClr>
                <a:srgbClr val="FFFFFF"/>
              </a:buClr>
              <a:buSzPts val="1200"/>
              <a:buFont typeface="Arial"/>
              <a:buChar char="•"/>
            </a:pPr>
            <a:r>
              <a:rPr b="0" i="0" lang="en" sz="1200" u="none" cap="none" strike="noStrike">
                <a:solidFill>
                  <a:schemeClr val="lt1"/>
                </a:solidFill>
                <a:latin typeface="Calibri"/>
                <a:ea typeface="Calibri"/>
                <a:cs typeface="Calibri"/>
                <a:sym typeface="Calibri"/>
              </a:rPr>
              <a:t>Author institution via ROR ID</a:t>
            </a:r>
            <a:endParaRPr b="0" i="0" sz="1200" u="none" cap="none" strike="noStrike">
              <a:solidFill>
                <a:srgbClr val="FFFFFF"/>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9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7" name="Shape 697"/>
        <p:cNvGrpSpPr/>
        <p:nvPr/>
      </p:nvGrpSpPr>
      <p:grpSpPr>
        <a:xfrm>
          <a:off x="0" y="0"/>
          <a:ext cx="0" cy="0"/>
          <a:chOff x="0" y="0"/>
          <a:chExt cx="0" cy="0"/>
        </a:xfrm>
      </p:grpSpPr>
      <p:sp>
        <p:nvSpPr>
          <p:cNvPr id="698" name="Google Shape;698;p81"/>
          <p:cNvSpPr txBox="1"/>
          <p:nvPr>
            <p:ph idx="1" type="body"/>
          </p:nvPr>
        </p:nvSpPr>
        <p:spPr>
          <a:xfrm>
            <a:off x="3407050" y="1112675"/>
            <a:ext cx="8520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Char char="●"/>
            </a:pPr>
            <a:r>
              <a:rPr lang="en"/>
              <a:t>PKP’s OMP (used by three NUPs &amp; service</a:t>
            </a:r>
            <a:endParaRPr/>
          </a:p>
          <a:p>
            <a:pPr indent="0" lvl="0" marL="457200" rtl="0" algn="l">
              <a:spcBef>
                <a:spcPts val="1200"/>
              </a:spcBef>
              <a:spcAft>
                <a:spcPts val="0"/>
              </a:spcAft>
              <a:buNone/>
            </a:pPr>
            <a:r>
              <a:rPr lang="en"/>
              <a:t>Provider member of OBC!)</a:t>
            </a:r>
            <a:endParaRPr/>
          </a:p>
          <a:p>
            <a:pPr indent="0" lvl="0" marL="457200" rtl="0" algn="l">
              <a:spcBef>
                <a:spcPts val="1200"/>
              </a:spcBef>
              <a:spcAft>
                <a:spcPts val="0"/>
              </a:spcAft>
              <a:buNone/>
            </a:pPr>
            <a:r>
              <a:t/>
            </a:r>
            <a:endParaRPr/>
          </a:p>
          <a:p>
            <a:pPr indent="0" lvl="0" marL="457200" rtl="0" algn="l">
              <a:spcBef>
                <a:spcPts val="1200"/>
              </a:spcBef>
              <a:spcAft>
                <a:spcPts val="0"/>
              </a:spcAft>
              <a:buNone/>
            </a:pPr>
            <a:r>
              <a:t/>
            </a:r>
            <a:endParaRPr/>
          </a:p>
          <a:p>
            <a:pPr indent="0" lvl="0" marL="0" rtl="0" algn="l">
              <a:spcBef>
                <a:spcPts val="1200"/>
              </a:spcBef>
              <a:spcAft>
                <a:spcPts val="0"/>
              </a:spcAft>
              <a:buNone/>
            </a:pPr>
            <a:r>
              <a:t/>
            </a:r>
            <a:endParaRPr/>
          </a:p>
          <a:p>
            <a:pPr indent="-342900" lvl="0" marL="457200" rtl="0" algn="l">
              <a:spcBef>
                <a:spcPts val="1200"/>
              </a:spcBef>
              <a:spcAft>
                <a:spcPts val="0"/>
              </a:spcAft>
              <a:buSzPts val="1800"/>
              <a:buChar char="●"/>
            </a:pPr>
            <a:r>
              <a:rPr lang="en"/>
              <a:t>OBC as a community of practice… </a:t>
            </a:r>
            <a:endParaRPr/>
          </a:p>
          <a:p>
            <a:pPr indent="0" lvl="0" marL="457200" rtl="0" algn="l">
              <a:spcBef>
                <a:spcPts val="1200"/>
              </a:spcBef>
              <a:spcAft>
                <a:spcPts val="0"/>
              </a:spcAft>
              <a:buNone/>
            </a:pPr>
            <a:r>
              <a:rPr lang="en"/>
              <a:t>Knowledge exchange! </a:t>
            </a:r>
            <a:endParaRPr/>
          </a:p>
          <a:p>
            <a:pPr indent="0" lvl="0" marL="457200" rtl="0" algn="l">
              <a:spcBef>
                <a:spcPts val="1200"/>
              </a:spcBef>
              <a:spcAft>
                <a:spcPts val="1200"/>
              </a:spcAft>
              <a:buNone/>
            </a:pPr>
            <a:r>
              <a:rPr lang="en"/>
              <a:t>Quarterly Forum! </a:t>
            </a:r>
            <a:endParaRPr/>
          </a:p>
        </p:txBody>
      </p:sp>
      <p:pic>
        <p:nvPicPr>
          <p:cNvPr id="699" name="Google Shape;699;p81"/>
          <p:cNvPicPr preferRelativeResize="0"/>
          <p:nvPr/>
        </p:nvPicPr>
        <p:blipFill>
          <a:blip r:embed="rId3">
            <a:alphaModFix/>
          </a:blip>
          <a:stretch>
            <a:fillRect/>
          </a:stretch>
        </p:blipFill>
        <p:spPr>
          <a:xfrm>
            <a:off x="238600" y="502213"/>
            <a:ext cx="2876550" cy="1590675"/>
          </a:xfrm>
          <a:prstGeom prst="rect">
            <a:avLst/>
          </a:prstGeom>
          <a:noFill/>
          <a:ln>
            <a:noFill/>
          </a:ln>
        </p:spPr>
      </p:pic>
      <p:pic>
        <p:nvPicPr>
          <p:cNvPr id="700" name="Google Shape;700;p81"/>
          <p:cNvPicPr preferRelativeResize="0"/>
          <p:nvPr/>
        </p:nvPicPr>
        <p:blipFill>
          <a:blip r:embed="rId4">
            <a:alphaModFix/>
          </a:blip>
          <a:stretch>
            <a:fillRect/>
          </a:stretch>
        </p:blipFill>
        <p:spPr>
          <a:xfrm>
            <a:off x="762000" y="2626288"/>
            <a:ext cx="1986075" cy="236481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4" name="Shape 704"/>
        <p:cNvGrpSpPr/>
        <p:nvPr/>
      </p:nvGrpSpPr>
      <p:grpSpPr>
        <a:xfrm>
          <a:off x="0" y="0"/>
          <a:ext cx="0" cy="0"/>
          <a:chOff x="0" y="0"/>
          <a:chExt cx="0" cy="0"/>
        </a:xfrm>
      </p:grpSpPr>
      <p:sp>
        <p:nvSpPr>
          <p:cNvPr id="705" name="Google Shape;705;p82"/>
          <p:cNvSpPr txBox="1"/>
          <p:nvPr>
            <p:ph type="title"/>
          </p:nvPr>
        </p:nvSpPr>
        <p:spPr>
          <a:xfrm>
            <a:off x="620460" y="462240"/>
            <a:ext cx="6856650" cy="791640"/>
          </a:xfrm>
          <a:prstGeom prst="rect">
            <a:avLst/>
          </a:prstGeom>
          <a:noFill/>
          <a:ln>
            <a:noFill/>
          </a:ln>
        </p:spPr>
        <p:txBody>
          <a:bodyPr anchorCtr="0" anchor="b" bIns="34275" lIns="68575" spcFirstLastPara="1" rIns="68575" wrap="square" tIns="34275">
            <a:normAutofit/>
          </a:bodyPr>
          <a:lstStyle/>
          <a:p>
            <a:pPr indent="0" lvl="0" marL="0" rtl="0" algn="l">
              <a:lnSpc>
                <a:spcPct val="90000"/>
              </a:lnSpc>
              <a:spcBef>
                <a:spcPts val="0"/>
              </a:spcBef>
              <a:spcAft>
                <a:spcPts val="0"/>
              </a:spcAft>
              <a:buClr>
                <a:srgbClr val="E71E85"/>
              </a:buClr>
              <a:buSzPts val="4500"/>
              <a:buFont typeface="Arial"/>
              <a:buNone/>
            </a:pPr>
            <a:r>
              <a:rPr b="0" lang="en" sz="4500" strike="noStrike">
                <a:solidFill>
                  <a:srgbClr val="E71E85"/>
                </a:solidFill>
                <a:latin typeface="Arial"/>
                <a:ea typeface="Arial"/>
                <a:cs typeface="Arial"/>
                <a:sym typeface="Arial"/>
              </a:rPr>
              <a:t>Stay in touch</a:t>
            </a:r>
            <a:endParaRPr b="0" sz="4500" strike="noStrike">
              <a:solidFill>
                <a:srgbClr val="000000"/>
              </a:solidFill>
              <a:latin typeface="Arial"/>
              <a:ea typeface="Arial"/>
              <a:cs typeface="Arial"/>
              <a:sym typeface="Arial"/>
            </a:endParaRPr>
          </a:p>
        </p:txBody>
      </p:sp>
      <p:cxnSp>
        <p:nvCxnSpPr>
          <p:cNvPr id="706" name="Google Shape;706;p82"/>
          <p:cNvCxnSpPr/>
          <p:nvPr/>
        </p:nvCxnSpPr>
        <p:spPr>
          <a:xfrm>
            <a:off x="620460" y="1536300"/>
            <a:ext cx="4323780" cy="810"/>
          </a:xfrm>
          <a:prstGeom prst="straightConnector1">
            <a:avLst/>
          </a:prstGeom>
          <a:noFill/>
          <a:ln cap="flat" cmpd="sng" w="31750">
            <a:solidFill>
              <a:srgbClr val="151462"/>
            </a:solidFill>
            <a:prstDash val="solid"/>
            <a:round/>
            <a:headEnd len="sm" w="sm" type="none"/>
            <a:tailEnd len="sm" w="sm" type="none"/>
          </a:ln>
        </p:spPr>
      </p:cxnSp>
      <p:pic>
        <p:nvPicPr>
          <p:cNvPr descr="A blue and white logo&#10;&#10;Description automatically generated" id="707" name="Google Shape;707;p82"/>
          <p:cNvPicPr preferRelativeResize="0"/>
          <p:nvPr/>
        </p:nvPicPr>
        <p:blipFill rotWithShape="1">
          <a:blip r:embed="rId3">
            <a:alphaModFix/>
          </a:blip>
          <a:srcRect b="0" l="0" r="0" t="0"/>
          <a:stretch/>
        </p:blipFill>
        <p:spPr>
          <a:xfrm>
            <a:off x="620460" y="3117150"/>
            <a:ext cx="539190" cy="507330"/>
          </a:xfrm>
          <a:prstGeom prst="rect">
            <a:avLst/>
          </a:prstGeom>
          <a:noFill/>
          <a:ln>
            <a:noFill/>
          </a:ln>
        </p:spPr>
      </p:pic>
      <p:sp>
        <p:nvSpPr>
          <p:cNvPr id="708" name="Google Shape;708;p82"/>
          <p:cNvSpPr/>
          <p:nvPr/>
        </p:nvSpPr>
        <p:spPr>
          <a:xfrm>
            <a:off x="1430460" y="2299860"/>
            <a:ext cx="5067360" cy="2039310"/>
          </a:xfrm>
          <a:prstGeom prst="rect">
            <a:avLst/>
          </a:prstGeom>
          <a:no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rPr b="0" i="0" lang="en" sz="2300" u="none" cap="none" strike="noStrike">
                <a:solidFill>
                  <a:schemeClr val="dk1"/>
                </a:solidFill>
                <a:latin typeface="Calibri"/>
                <a:ea typeface="Calibri"/>
                <a:cs typeface="Calibri"/>
                <a:sym typeface="Calibri"/>
              </a:rPr>
              <a:t>@openbookcollective.bsky.social</a:t>
            </a: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700"/>
              </a:spcBef>
              <a:spcAft>
                <a:spcPts val="0"/>
              </a:spcAft>
              <a:buNone/>
            </a:pPr>
            <a:r>
              <a:t/>
            </a: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700"/>
              </a:spcBef>
              <a:spcAft>
                <a:spcPts val="0"/>
              </a:spcAft>
              <a:buNone/>
            </a:pPr>
            <a:r>
              <a:rPr b="0" i="0" lang="en" sz="2300" u="none" cap="none" strike="noStrike">
                <a:solidFill>
                  <a:schemeClr val="dk1"/>
                </a:solidFill>
                <a:latin typeface="Calibri"/>
                <a:ea typeface="Calibri"/>
                <a:cs typeface="Calibri"/>
                <a:sym typeface="Calibri"/>
              </a:rPr>
              <a:t>@openbookcollect@mastodon.social</a:t>
            </a:r>
            <a:br>
              <a:rPr b="0" i="0" lang="en" sz="2300" u="none" cap="none" strike="noStrike">
                <a:latin typeface="Calibri"/>
                <a:ea typeface="Calibri"/>
                <a:cs typeface="Calibri"/>
                <a:sym typeface="Calibri"/>
              </a:rPr>
            </a:br>
            <a:endParaRPr b="0" i="0" sz="2300" u="none" cap="none" strike="noStrike">
              <a:solidFill>
                <a:srgbClr val="000000"/>
              </a:solidFill>
              <a:latin typeface="Arial"/>
              <a:ea typeface="Arial"/>
              <a:cs typeface="Arial"/>
              <a:sym typeface="Arial"/>
            </a:endParaRPr>
          </a:p>
          <a:p>
            <a:pPr indent="0" lvl="0" marL="0" marR="0" rtl="0" algn="l">
              <a:lnSpc>
                <a:spcPct val="100000"/>
              </a:lnSpc>
              <a:spcBef>
                <a:spcPts val="700"/>
              </a:spcBef>
              <a:spcAft>
                <a:spcPts val="0"/>
              </a:spcAft>
              <a:buNone/>
            </a:pPr>
            <a:r>
              <a:rPr b="0" i="0" lang="en" sz="2300" u="none" cap="none" strike="noStrike">
                <a:solidFill>
                  <a:schemeClr val="dk1"/>
                </a:solidFill>
                <a:latin typeface="Calibri"/>
                <a:ea typeface="Calibri"/>
                <a:cs typeface="Calibri"/>
                <a:sym typeface="Calibri"/>
              </a:rPr>
              <a:t>info@openbookcollective.org</a:t>
            </a:r>
            <a:endParaRPr b="0" i="0" sz="2300" u="none" cap="none" strike="noStrike">
              <a:solidFill>
                <a:srgbClr val="000000"/>
              </a:solidFill>
              <a:latin typeface="Arial"/>
              <a:ea typeface="Arial"/>
              <a:cs typeface="Arial"/>
              <a:sym typeface="Arial"/>
            </a:endParaRPr>
          </a:p>
        </p:txBody>
      </p:sp>
      <p:sp>
        <p:nvSpPr>
          <p:cNvPr id="709" name="Google Shape;709;p82"/>
          <p:cNvSpPr/>
          <p:nvPr/>
        </p:nvSpPr>
        <p:spPr>
          <a:xfrm>
            <a:off x="557820" y="3916890"/>
            <a:ext cx="871830" cy="684450"/>
          </a:xfrm>
          <a:prstGeom prst="rect">
            <a:avLst/>
          </a:prstGeom>
          <a:noFill/>
          <a:ln>
            <a:noFill/>
          </a:ln>
        </p:spPr>
        <p:txBody>
          <a:bodyPr anchorCtr="0" anchor="t" bIns="33750" lIns="67500" spcFirstLastPara="1" rIns="67500" wrap="square" tIns="33750">
            <a:noAutofit/>
          </a:bodyPr>
          <a:lstStyle/>
          <a:p>
            <a:pPr indent="0" lvl="0" marL="0" marR="0" rtl="0" algn="l">
              <a:lnSpc>
                <a:spcPct val="100000"/>
              </a:lnSpc>
              <a:spcBef>
                <a:spcPts val="0"/>
              </a:spcBef>
              <a:spcAft>
                <a:spcPts val="0"/>
              </a:spcAft>
              <a:buNone/>
            </a:pPr>
            <a:r>
              <a:rPr b="1" i="0" lang="en" sz="4100" u="none" cap="none" strike="noStrike">
                <a:solidFill>
                  <a:srgbClr val="828282"/>
                </a:solidFill>
                <a:latin typeface="Noto Sans Symbols"/>
                <a:ea typeface="Noto Sans Symbols"/>
                <a:cs typeface="Noto Sans Symbols"/>
                <a:sym typeface="Noto Sans Symbols"/>
              </a:rPr>
              <a:t>🖂</a:t>
            </a:r>
            <a:endParaRPr b="0" i="0" sz="4100" u="none" cap="none" strike="noStrike">
              <a:solidFill>
                <a:srgbClr val="000000"/>
              </a:solidFill>
              <a:latin typeface="Arial"/>
              <a:ea typeface="Arial"/>
              <a:cs typeface="Arial"/>
              <a:sym typeface="Arial"/>
            </a:endParaRPr>
          </a:p>
        </p:txBody>
      </p:sp>
      <p:pic>
        <p:nvPicPr>
          <p:cNvPr descr="A blue butterfly on a black background&#10;&#10;Description automatically generated" id="710" name="Google Shape;710;p82"/>
          <p:cNvPicPr preferRelativeResize="0"/>
          <p:nvPr/>
        </p:nvPicPr>
        <p:blipFill rotWithShape="1">
          <a:blip r:embed="rId4">
            <a:alphaModFix/>
          </a:blip>
          <a:srcRect b="0" l="0" r="0" t="0"/>
          <a:stretch/>
        </p:blipFill>
        <p:spPr>
          <a:xfrm>
            <a:off x="620460" y="2286900"/>
            <a:ext cx="619380" cy="54702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4" name="Shape 714"/>
        <p:cNvGrpSpPr/>
        <p:nvPr/>
      </p:nvGrpSpPr>
      <p:grpSpPr>
        <a:xfrm>
          <a:off x="0" y="0"/>
          <a:ext cx="0" cy="0"/>
          <a:chOff x="0" y="0"/>
          <a:chExt cx="0" cy="0"/>
        </a:xfrm>
      </p:grpSpPr>
      <p:pic>
        <p:nvPicPr>
          <p:cNvPr id="715" name="Google Shape;715;p83"/>
          <p:cNvPicPr preferRelativeResize="0"/>
          <p:nvPr/>
        </p:nvPicPr>
        <p:blipFill rotWithShape="1">
          <a:blip r:embed="rId3">
            <a:alphaModFix/>
          </a:blip>
          <a:srcRect b="0" l="0" r="0" t="0"/>
          <a:stretch/>
        </p:blipFill>
        <p:spPr>
          <a:xfrm>
            <a:off x="8910" y="90180"/>
            <a:ext cx="9143820" cy="497448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48"/>
          <p:cNvSpPr txBox="1"/>
          <p:nvPr>
            <p:ph type="title"/>
          </p:nvPr>
        </p:nvSpPr>
        <p:spPr>
          <a:xfrm>
            <a:off x="471488" y="205383"/>
            <a:ext cx="5915100" cy="745800"/>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dk1"/>
              </a:buClr>
              <a:buSzPts val="3300"/>
              <a:buFont typeface="Play"/>
              <a:buNone/>
            </a:pPr>
            <a:r>
              <a:rPr lang="en"/>
              <a:t>Introduction</a:t>
            </a:r>
            <a:endParaRPr/>
          </a:p>
        </p:txBody>
      </p:sp>
      <p:sp>
        <p:nvSpPr>
          <p:cNvPr id="237" name="Google Shape;237;p48"/>
          <p:cNvSpPr txBox="1"/>
          <p:nvPr>
            <p:ph idx="1" type="body"/>
          </p:nvPr>
        </p:nvSpPr>
        <p:spPr>
          <a:xfrm>
            <a:off x="471500" y="1026925"/>
            <a:ext cx="7465200" cy="2817600"/>
          </a:xfrm>
          <a:prstGeom prst="rect">
            <a:avLst/>
          </a:prstGeom>
          <a:noFill/>
          <a:ln>
            <a:noFill/>
          </a:ln>
        </p:spPr>
        <p:txBody>
          <a:bodyPr anchorCtr="0" anchor="t" bIns="34275" lIns="68575" spcFirstLastPara="1" rIns="68575" wrap="square" tIns="34275">
            <a:normAutofit/>
          </a:bodyPr>
          <a:lstStyle/>
          <a:p>
            <a:pPr indent="-190500" lvl="0" marL="177800" rtl="0" algn="l">
              <a:lnSpc>
                <a:spcPct val="90000"/>
              </a:lnSpc>
              <a:spcBef>
                <a:spcPts val="0"/>
              </a:spcBef>
              <a:spcAft>
                <a:spcPts val="0"/>
              </a:spcAft>
              <a:buSzPts val="2000"/>
              <a:buChar char="•"/>
            </a:pPr>
            <a:r>
              <a:rPr lang="en" sz="2000">
                <a:solidFill>
                  <a:schemeClr val="dk1"/>
                </a:solidFill>
              </a:rPr>
              <a:t>Launching a collaborative association of university presses across the Netherlands</a:t>
            </a:r>
            <a:endParaRPr sz="2000">
              <a:solidFill>
                <a:schemeClr val="dk1"/>
              </a:solidFill>
            </a:endParaRPr>
          </a:p>
          <a:p>
            <a:pPr indent="-190500" lvl="0" marL="177800" rtl="0" algn="l">
              <a:lnSpc>
                <a:spcPct val="90000"/>
              </a:lnSpc>
              <a:spcBef>
                <a:spcPts val="800"/>
              </a:spcBef>
              <a:spcAft>
                <a:spcPts val="0"/>
              </a:spcAft>
              <a:buSzPts val="2000"/>
              <a:buChar char="•"/>
            </a:pPr>
            <a:r>
              <a:rPr lang="en" sz="2000">
                <a:solidFill>
                  <a:schemeClr val="dk1"/>
                </a:solidFill>
              </a:rPr>
              <a:t>Our name -  NUPs acronym</a:t>
            </a:r>
            <a:endParaRPr sz="2000">
              <a:solidFill>
                <a:schemeClr val="dk1"/>
              </a:solidFill>
            </a:endParaRPr>
          </a:p>
          <a:p>
            <a:pPr indent="-190500" lvl="0" marL="177800" rtl="0" algn="l">
              <a:lnSpc>
                <a:spcPct val="90000"/>
              </a:lnSpc>
              <a:spcBef>
                <a:spcPts val="800"/>
              </a:spcBef>
              <a:spcAft>
                <a:spcPts val="0"/>
              </a:spcAft>
              <a:buSzPts val="2000"/>
              <a:buChar char="•"/>
            </a:pPr>
            <a:r>
              <a:rPr lang="en" sz="2000">
                <a:solidFill>
                  <a:schemeClr val="dk1"/>
                </a:solidFill>
              </a:rPr>
              <a:t>Diamond open access presses</a:t>
            </a:r>
            <a:endParaRPr sz="2000">
              <a:solidFill>
                <a:schemeClr val="dk1"/>
              </a:solidFill>
            </a:endParaRPr>
          </a:p>
          <a:p>
            <a:pPr indent="-190500" lvl="0" marL="177800" rtl="0" algn="l">
              <a:lnSpc>
                <a:spcPct val="90000"/>
              </a:lnSpc>
              <a:spcBef>
                <a:spcPts val="800"/>
              </a:spcBef>
              <a:spcAft>
                <a:spcPts val="0"/>
              </a:spcAft>
              <a:buSzPts val="2000"/>
              <a:buChar char="•"/>
            </a:pPr>
            <a:r>
              <a:rPr lang="en" sz="2000">
                <a:solidFill>
                  <a:schemeClr val="dk1"/>
                </a:solidFill>
              </a:rPr>
              <a:t>Unified Publishing Principles:</a:t>
            </a:r>
            <a:endParaRPr sz="2000">
              <a:solidFill>
                <a:schemeClr val="dk1"/>
              </a:solidFill>
            </a:endParaRPr>
          </a:p>
          <a:p>
            <a:pPr indent="0" lvl="0" marL="342900" rtl="0" algn="l">
              <a:lnSpc>
                <a:spcPct val="90000"/>
              </a:lnSpc>
              <a:spcBef>
                <a:spcPts val="800"/>
              </a:spcBef>
              <a:spcAft>
                <a:spcPts val="0"/>
              </a:spcAft>
              <a:buNone/>
            </a:pPr>
            <a:r>
              <a:rPr lang="en" sz="2000">
                <a:solidFill>
                  <a:schemeClr val="dk1"/>
                </a:solidFill>
              </a:rPr>
              <a:t>upholding consistent, innovative principles in publishing, with a focus on quality, openness and sustainability</a:t>
            </a:r>
            <a:endParaRPr sz="2000">
              <a:solidFill>
                <a:schemeClr val="dk1"/>
              </a:solidFill>
            </a:endParaRPr>
          </a:p>
        </p:txBody>
      </p:sp>
      <p:pic>
        <p:nvPicPr>
          <p:cNvPr id="238" name="Google Shape;238;p48"/>
          <p:cNvPicPr preferRelativeResize="0"/>
          <p:nvPr/>
        </p:nvPicPr>
        <p:blipFill rotWithShape="1">
          <a:blip r:embed="rId3">
            <a:alphaModFix amt="15000"/>
          </a:blip>
          <a:srcRect b="0" l="0" r="0" t="0"/>
          <a:stretch/>
        </p:blipFill>
        <p:spPr>
          <a:xfrm>
            <a:off x="1841373" y="496838"/>
            <a:ext cx="4339829" cy="5143501"/>
          </a:xfrm>
          <a:prstGeom prst="rect">
            <a:avLst/>
          </a:prstGeom>
          <a:noFill/>
          <a:ln>
            <a:noFill/>
          </a:ln>
        </p:spPr>
      </p:pic>
      <p:pic>
        <p:nvPicPr>
          <p:cNvPr id="239" name="Google Shape;239;p48"/>
          <p:cNvPicPr preferRelativeResize="0"/>
          <p:nvPr/>
        </p:nvPicPr>
        <p:blipFill>
          <a:blip r:embed="rId4">
            <a:alphaModFix/>
          </a:blip>
          <a:stretch>
            <a:fillRect/>
          </a:stretch>
        </p:blipFill>
        <p:spPr>
          <a:xfrm>
            <a:off x="5688275" y="3667000"/>
            <a:ext cx="3268552" cy="130709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9" name="Shape 719"/>
        <p:cNvGrpSpPr/>
        <p:nvPr/>
      </p:nvGrpSpPr>
      <p:grpSpPr>
        <a:xfrm>
          <a:off x="0" y="0"/>
          <a:ext cx="0" cy="0"/>
          <a:chOff x="0" y="0"/>
          <a:chExt cx="0" cy="0"/>
        </a:xfrm>
      </p:grpSpPr>
      <p:pic>
        <p:nvPicPr>
          <p:cNvPr id="720" name="Google Shape;720;p84"/>
          <p:cNvPicPr preferRelativeResize="0"/>
          <p:nvPr/>
        </p:nvPicPr>
        <p:blipFill rotWithShape="1">
          <a:blip r:embed="rId3">
            <a:alphaModFix/>
          </a:blip>
          <a:srcRect b="0" l="0" r="0" t="0"/>
          <a:stretch/>
        </p:blipFill>
        <p:spPr>
          <a:xfrm>
            <a:off x="8910" y="90180"/>
            <a:ext cx="9143820" cy="497448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4" name="Shape 724"/>
        <p:cNvGrpSpPr/>
        <p:nvPr/>
      </p:nvGrpSpPr>
      <p:grpSpPr>
        <a:xfrm>
          <a:off x="0" y="0"/>
          <a:ext cx="0" cy="0"/>
          <a:chOff x="0" y="0"/>
          <a:chExt cx="0" cy="0"/>
        </a:xfrm>
      </p:grpSpPr>
      <p:pic>
        <p:nvPicPr>
          <p:cNvPr id="725" name="Google Shape;725;p85"/>
          <p:cNvPicPr preferRelativeResize="0"/>
          <p:nvPr/>
        </p:nvPicPr>
        <p:blipFill rotWithShape="1">
          <a:blip r:embed="rId3">
            <a:alphaModFix/>
          </a:blip>
          <a:srcRect b="0" l="0" r="0" t="0"/>
          <a:stretch/>
        </p:blipFill>
        <p:spPr>
          <a:xfrm>
            <a:off x="8910" y="90180"/>
            <a:ext cx="9143820" cy="497448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pic>
        <p:nvPicPr>
          <p:cNvPr id="730" name="Google Shape;730;p86"/>
          <p:cNvPicPr preferRelativeResize="0"/>
          <p:nvPr/>
        </p:nvPicPr>
        <p:blipFill rotWithShape="1">
          <a:blip r:embed="rId3">
            <a:alphaModFix/>
          </a:blip>
          <a:srcRect b="0" l="0" r="0" t="0"/>
          <a:stretch/>
        </p:blipFill>
        <p:spPr>
          <a:xfrm>
            <a:off x="8910" y="90180"/>
            <a:ext cx="9143820" cy="497448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1200"/>
              </a:spcAft>
              <a:buNone/>
            </a:pPr>
            <a:r>
              <a:t/>
            </a:r>
            <a:endParaRPr/>
          </a:p>
        </p:txBody>
      </p:sp>
      <p:pic>
        <p:nvPicPr>
          <p:cNvPr id="245" name="Google Shape;245;p49"/>
          <p:cNvPicPr preferRelativeResize="0"/>
          <p:nvPr/>
        </p:nvPicPr>
        <p:blipFill rotWithShape="1">
          <a:blip r:embed="rId3">
            <a:alphaModFix/>
          </a:blip>
          <a:srcRect b="0" l="0" r="45042" t="0"/>
          <a:stretch/>
        </p:blipFill>
        <p:spPr>
          <a:xfrm>
            <a:off x="-1" y="94500"/>
            <a:ext cx="3385500" cy="1606350"/>
          </a:xfrm>
          <a:prstGeom prst="rect">
            <a:avLst/>
          </a:prstGeom>
          <a:noFill/>
          <a:ln>
            <a:noFill/>
          </a:ln>
        </p:spPr>
      </p:pic>
      <p:pic>
        <p:nvPicPr>
          <p:cNvPr id="246" name="Google Shape;246;p49"/>
          <p:cNvPicPr preferRelativeResize="0"/>
          <p:nvPr/>
        </p:nvPicPr>
        <p:blipFill rotWithShape="1">
          <a:blip r:embed="rId4">
            <a:alphaModFix/>
          </a:blip>
          <a:srcRect b="0" l="7896" r="6274" t="0"/>
          <a:stretch/>
        </p:blipFill>
        <p:spPr>
          <a:xfrm>
            <a:off x="3152783" y="0"/>
            <a:ext cx="5991217" cy="5143501"/>
          </a:xfrm>
          <a:prstGeom prst="rect">
            <a:avLst/>
          </a:prstGeom>
          <a:noFill/>
          <a:ln>
            <a:noFill/>
          </a:ln>
        </p:spPr>
      </p:pic>
      <p:pic>
        <p:nvPicPr>
          <p:cNvPr id="247" name="Google Shape;247;p49"/>
          <p:cNvPicPr preferRelativeResize="0"/>
          <p:nvPr/>
        </p:nvPicPr>
        <p:blipFill rotWithShape="1">
          <a:blip r:embed="rId3">
            <a:alphaModFix/>
          </a:blip>
          <a:srcRect b="0" l="68510" r="0" t="0"/>
          <a:stretch/>
        </p:blipFill>
        <p:spPr>
          <a:xfrm>
            <a:off x="311704" y="1941613"/>
            <a:ext cx="2219725" cy="1838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50"/>
          <p:cNvSpPr txBox="1"/>
          <p:nvPr>
            <p:ph type="title"/>
          </p:nvPr>
        </p:nvSpPr>
        <p:spPr>
          <a:xfrm>
            <a:off x="471488" y="205383"/>
            <a:ext cx="5915100" cy="745800"/>
          </a:xfrm>
          <a:prstGeom prst="rect">
            <a:avLst/>
          </a:prstGeom>
          <a:noFill/>
          <a:ln>
            <a:noFill/>
          </a:ln>
        </p:spPr>
        <p:txBody>
          <a:bodyPr anchorCtr="0" anchor="ctr" bIns="34275" lIns="68575" spcFirstLastPara="1" rIns="68575" wrap="square" tIns="34275">
            <a:normAutofit fontScale="90000"/>
          </a:bodyPr>
          <a:lstStyle/>
          <a:p>
            <a:pPr indent="0" lvl="0" marL="0" rtl="0" algn="l">
              <a:lnSpc>
                <a:spcPct val="90000"/>
              </a:lnSpc>
              <a:spcBef>
                <a:spcPts val="0"/>
              </a:spcBef>
              <a:spcAft>
                <a:spcPts val="0"/>
              </a:spcAft>
              <a:buClr>
                <a:schemeClr val="dk1"/>
              </a:buClr>
              <a:buSzPct val="117857"/>
              <a:buFont typeface="Play"/>
              <a:buNone/>
            </a:pPr>
            <a:r>
              <a:rPr lang="en"/>
              <a:t>Short history of NUPs</a:t>
            </a:r>
            <a:br>
              <a:rPr lang="en"/>
            </a:br>
            <a:endParaRPr/>
          </a:p>
        </p:txBody>
      </p:sp>
      <p:sp>
        <p:nvSpPr>
          <p:cNvPr id="253" name="Google Shape;253;p50"/>
          <p:cNvSpPr txBox="1"/>
          <p:nvPr>
            <p:ph idx="1" type="body"/>
          </p:nvPr>
        </p:nvSpPr>
        <p:spPr>
          <a:xfrm>
            <a:off x="471500" y="1026925"/>
            <a:ext cx="7817700" cy="2447700"/>
          </a:xfrm>
          <a:prstGeom prst="rect">
            <a:avLst/>
          </a:prstGeom>
          <a:noFill/>
          <a:ln>
            <a:noFill/>
          </a:ln>
        </p:spPr>
        <p:txBody>
          <a:bodyPr anchorCtr="0" anchor="t" bIns="34275" lIns="68575" spcFirstLastPara="1" rIns="68575" wrap="square" tIns="34275">
            <a:noAutofit/>
          </a:bodyPr>
          <a:lstStyle/>
          <a:p>
            <a:pPr indent="-190500" lvl="0" marL="177800" rtl="0" algn="l">
              <a:lnSpc>
                <a:spcPct val="90000"/>
              </a:lnSpc>
              <a:spcBef>
                <a:spcPts val="0"/>
              </a:spcBef>
              <a:spcAft>
                <a:spcPts val="0"/>
              </a:spcAft>
              <a:buSzPts val="2000"/>
              <a:buChar char="•"/>
            </a:pPr>
            <a:r>
              <a:rPr lang="en" sz="2000">
                <a:solidFill>
                  <a:schemeClr val="dk1"/>
                </a:solidFill>
              </a:rPr>
              <a:t>Started about two years ago</a:t>
            </a:r>
            <a:endParaRPr sz="2000">
              <a:solidFill>
                <a:schemeClr val="dk1"/>
              </a:solidFill>
            </a:endParaRPr>
          </a:p>
          <a:p>
            <a:pPr indent="-190500" lvl="0" marL="177800" rtl="0" algn="l">
              <a:lnSpc>
                <a:spcPct val="90000"/>
              </a:lnSpc>
              <a:spcBef>
                <a:spcPts val="800"/>
              </a:spcBef>
              <a:spcAft>
                <a:spcPts val="0"/>
              </a:spcAft>
              <a:buSzPts val="2000"/>
              <a:buChar char="•"/>
            </a:pPr>
            <a:r>
              <a:rPr lang="en" sz="2000">
                <a:solidFill>
                  <a:schemeClr val="dk1"/>
                </a:solidFill>
              </a:rPr>
              <a:t>Many common topics to discuss</a:t>
            </a:r>
            <a:endParaRPr sz="2000">
              <a:solidFill>
                <a:schemeClr val="dk1"/>
              </a:solidFill>
            </a:endParaRPr>
          </a:p>
          <a:p>
            <a:pPr indent="-190500" lvl="0" marL="177800" rtl="0" algn="l">
              <a:lnSpc>
                <a:spcPct val="90000"/>
              </a:lnSpc>
              <a:spcBef>
                <a:spcPts val="800"/>
              </a:spcBef>
              <a:spcAft>
                <a:spcPts val="0"/>
              </a:spcAft>
              <a:buSzPts val="2000"/>
              <a:buChar char="•"/>
            </a:pPr>
            <a:r>
              <a:rPr lang="en" sz="2000">
                <a:solidFill>
                  <a:schemeClr val="dk1"/>
                </a:solidFill>
              </a:rPr>
              <a:t>Highly ambitious and enthusiastic group with the need of its own community</a:t>
            </a:r>
            <a:endParaRPr sz="2000">
              <a:solidFill>
                <a:schemeClr val="dk1"/>
              </a:solidFill>
            </a:endParaRPr>
          </a:p>
          <a:p>
            <a:pPr indent="-190500" lvl="0" marL="177800" rtl="0" algn="l">
              <a:lnSpc>
                <a:spcPct val="90000"/>
              </a:lnSpc>
              <a:spcBef>
                <a:spcPts val="800"/>
              </a:spcBef>
              <a:spcAft>
                <a:spcPts val="0"/>
              </a:spcAft>
              <a:buSzPts val="2000"/>
              <a:buChar char="•"/>
            </a:pPr>
            <a:r>
              <a:rPr lang="en" sz="2000">
                <a:solidFill>
                  <a:schemeClr val="dk1"/>
                </a:solidFill>
              </a:rPr>
              <a:t>Positioned within the library, but:</a:t>
            </a:r>
            <a:endParaRPr sz="2000">
              <a:solidFill>
                <a:schemeClr val="dk1"/>
              </a:solidFill>
            </a:endParaRPr>
          </a:p>
          <a:p>
            <a:pPr indent="-190500" lvl="1" marL="520700" rtl="0" algn="l">
              <a:lnSpc>
                <a:spcPct val="90000"/>
              </a:lnSpc>
              <a:spcBef>
                <a:spcPts val="400"/>
              </a:spcBef>
              <a:spcAft>
                <a:spcPts val="0"/>
              </a:spcAft>
              <a:buSzPts val="2000"/>
              <a:buChar char="•"/>
            </a:pPr>
            <a:r>
              <a:rPr lang="en" sz="2000">
                <a:solidFill>
                  <a:schemeClr val="dk1"/>
                </a:solidFill>
              </a:rPr>
              <a:t>the library’s focus primary on information for the reader</a:t>
            </a:r>
            <a:endParaRPr sz="2000">
              <a:solidFill>
                <a:schemeClr val="dk1"/>
              </a:solidFill>
            </a:endParaRPr>
          </a:p>
          <a:p>
            <a:pPr indent="-190500" lvl="1" marL="520700" rtl="0" algn="l">
              <a:lnSpc>
                <a:spcPct val="90000"/>
              </a:lnSpc>
              <a:spcBef>
                <a:spcPts val="400"/>
              </a:spcBef>
              <a:spcAft>
                <a:spcPts val="0"/>
              </a:spcAft>
              <a:buSzPts val="2000"/>
              <a:buChar char="•"/>
            </a:pPr>
            <a:r>
              <a:rPr lang="en" sz="2000">
                <a:solidFill>
                  <a:schemeClr val="dk1"/>
                </a:solidFill>
              </a:rPr>
              <a:t>the press’s focus on the author</a:t>
            </a:r>
            <a:endParaRPr sz="2000">
              <a:solidFill>
                <a:schemeClr val="dk1"/>
              </a:solidFill>
            </a:endParaRPr>
          </a:p>
          <a:p>
            <a:pPr indent="-190500" lvl="1" marL="520700" rtl="0" algn="l">
              <a:lnSpc>
                <a:spcPct val="90000"/>
              </a:lnSpc>
              <a:spcBef>
                <a:spcPts val="400"/>
              </a:spcBef>
              <a:spcAft>
                <a:spcPts val="0"/>
              </a:spcAft>
              <a:buSzPts val="2000"/>
              <a:buChar char="•"/>
            </a:pPr>
            <a:r>
              <a:rPr lang="en" sz="2000">
                <a:solidFill>
                  <a:schemeClr val="dk1"/>
                </a:solidFill>
              </a:rPr>
              <a:t>same people but with totally different needs  </a:t>
            </a:r>
            <a:endParaRPr sz="2000">
              <a:solidFill>
                <a:schemeClr val="dk1"/>
              </a:solidFill>
            </a:endParaRPr>
          </a:p>
          <a:p>
            <a:pPr indent="-190500" lvl="0" marL="177800" rtl="0" algn="l">
              <a:lnSpc>
                <a:spcPct val="90000"/>
              </a:lnSpc>
              <a:spcBef>
                <a:spcPts val="800"/>
              </a:spcBef>
              <a:spcAft>
                <a:spcPts val="0"/>
              </a:spcAft>
              <a:buSzPts val="2000"/>
              <a:buChar char="•"/>
            </a:pPr>
            <a:r>
              <a:rPr lang="en" sz="2000">
                <a:solidFill>
                  <a:schemeClr val="dk1"/>
                </a:solidFill>
              </a:rPr>
              <a:t>In two years NUPs converged into concrete projects and plans</a:t>
            </a:r>
            <a:endParaRPr sz="2000">
              <a:solidFill>
                <a:schemeClr val="dk1"/>
              </a:solidFill>
            </a:endParaRPr>
          </a:p>
          <a:p>
            <a:pPr indent="-38100" lvl="0" marL="177800" rtl="0" algn="l">
              <a:lnSpc>
                <a:spcPct val="90000"/>
              </a:lnSpc>
              <a:spcBef>
                <a:spcPts val="800"/>
              </a:spcBef>
              <a:spcAft>
                <a:spcPts val="0"/>
              </a:spcAft>
              <a:buClr>
                <a:schemeClr val="dk1"/>
              </a:buClr>
              <a:buSzPts val="2100"/>
              <a:buNone/>
            </a:pPr>
            <a:r>
              <a:t/>
            </a:r>
            <a:endParaRPr sz="2000"/>
          </a:p>
        </p:txBody>
      </p:sp>
      <p:pic>
        <p:nvPicPr>
          <p:cNvPr id="254" name="Google Shape;254;p50"/>
          <p:cNvPicPr preferRelativeResize="0"/>
          <p:nvPr/>
        </p:nvPicPr>
        <p:blipFill rotWithShape="1">
          <a:blip r:embed="rId3">
            <a:alphaModFix amt="15000"/>
          </a:blip>
          <a:srcRect b="0" l="0" r="0" t="0"/>
          <a:stretch/>
        </p:blipFill>
        <p:spPr>
          <a:xfrm>
            <a:off x="2213498" y="86138"/>
            <a:ext cx="4339829" cy="51435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pic>
        <p:nvPicPr>
          <p:cNvPr id="259" name="Google Shape;259;p51"/>
          <p:cNvPicPr preferRelativeResize="0"/>
          <p:nvPr/>
        </p:nvPicPr>
        <p:blipFill>
          <a:blip r:embed="rId3">
            <a:alphaModFix/>
          </a:blip>
          <a:stretch>
            <a:fillRect/>
          </a:stretch>
        </p:blipFill>
        <p:spPr>
          <a:xfrm>
            <a:off x="4479902" y="4152900"/>
            <a:ext cx="1485900" cy="990600"/>
          </a:xfrm>
          <a:prstGeom prst="rect">
            <a:avLst/>
          </a:prstGeom>
          <a:noFill/>
          <a:ln>
            <a:noFill/>
          </a:ln>
        </p:spPr>
      </p:pic>
      <p:pic>
        <p:nvPicPr>
          <p:cNvPr id="260" name="Google Shape;260;p51"/>
          <p:cNvPicPr preferRelativeResize="0"/>
          <p:nvPr/>
        </p:nvPicPr>
        <p:blipFill>
          <a:blip r:embed="rId4">
            <a:alphaModFix/>
          </a:blip>
          <a:stretch>
            <a:fillRect/>
          </a:stretch>
        </p:blipFill>
        <p:spPr>
          <a:xfrm>
            <a:off x="5213576" y="1538400"/>
            <a:ext cx="1233400" cy="1681500"/>
          </a:xfrm>
          <a:prstGeom prst="rect">
            <a:avLst/>
          </a:prstGeom>
          <a:noFill/>
          <a:ln>
            <a:noFill/>
          </a:ln>
        </p:spPr>
      </p:pic>
      <p:pic>
        <p:nvPicPr>
          <p:cNvPr id="261" name="Google Shape;261;p51"/>
          <p:cNvPicPr preferRelativeResize="0"/>
          <p:nvPr/>
        </p:nvPicPr>
        <p:blipFill rotWithShape="1">
          <a:blip r:embed="rId5">
            <a:alphaModFix amt="15000"/>
          </a:blip>
          <a:srcRect b="0" l="0" r="0" t="0"/>
          <a:stretch/>
        </p:blipFill>
        <p:spPr>
          <a:xfrm>
            <a:off x="2213498" y="86138"/>
            <a:ext cx="4339829" cy="5143501"/>
          </a:xfrm>
          <a:prstGeom prst="rect">
            <a:avLst/>
          </a:prstGeom>
          <a:noFill/>
          <a:ln>
            <a:noFill/>
          </a:ln>
        </p:spPr>
      </p:pic>
      <p:sp>
        <p:nvSpPr>
          <p:cNvPr id="262" name="Google Shape;262;p51"/>
          <p:cNvSpPr txBox="1"/>
          <p:nvPr>
            <p:ph type="title"/>
          </p:nvPr>
        </p:nvSpPr>
        <p:spPr>
          <a:xfrm>
            <a:off x="152126" y="82975"/>
            <a:ext cx="6586200" cy="745800"/>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dk1"/>
              </a:buClr>
              <a:buSzPts val="3300"/>
              <a:buFont typeface="Play"/>
              <a:buNone/>
            </a:pPr>
            <a:r>
              <a:rPr lang="en" sz="2500"/>
              <a:t>Where are we now</a:t>
            </a:r>
            <a:endParaRPr sz="2500"/>
          </a:p>
        </p:txBody>
      </p:sp>
      <p:sp>
        <p:nvSpPr>
          <p:cNvPr id="263" name="Google Shape;263;p51"/>
          <p:cNvSpPr txBox="1"/>
          <p:nvPr>
            <p:ph idx="1" type="body"/>
          </p:nvPr>
        </p:nvSpPr>
        <p:spPr>
          <a:xfrm>
            <a:off x="211250" y="978675"/>
            <a:ext cx="5077200" cy="3711000"/>
          </a:xfrm>
          <a:prstGeom prst="rect">
            <a:avLst/>
          </a:prstGeom>
          <a:noFill/>
          <a:ln>
            <a:noFill/>
          </a:ln>
        </p:spPr>
        <p:txBody>
          <a:bodyPr anchorCtr="0" anchor="t" bIns="34275" lIns="68575" spcFirstLastPara="1" rIns="68575" wrap="square" tIns="34275">
            <a:normAutofit fontScale="25000" lnSpcReduction="20000"/>
          </a:bodyPr>
          <a:lstStyle/>
          <a:p>
            <a:pPr indent="0" lvl="0" marL="0" rtl="0" algn="l">
              <a:spcBef>
                <a:spcPts val="1200"/>
              </a:spcBef>
              <a:spcAft>
                <a:spcPts val="0"/>
              </a:spcAft>
              <a:buNone/>
            </a:pPr>
            <a:r>
              <a:rPr lang="en" sz="7200">
                <a:solidFill>
                  <a:schemeClr val="dk1"/>
                </a:solidFill>
              </a:rPr>
              <a:t>The 5 DOA presses together have 362 OA books and 50 journals</a:t>
            </a:r>
            <a:endParaRPr sz="7200">
              <a:solidFill>
                <a:schemeClr val="dk1"/>
              </a:solidFill>
            </a:endParaRPr>
          </a:p>
          <a:p>
            <a:pPr indent="0" lvl="0" marL="0" rtl="0" algn="l">
              <a:spcBef>
                <a:spcPts val="1200"/>
              </a:spcBef>
              <a:spcAft>
                <a:spcPts val="0"/>
              </a:spcAft>
              <a:buNone/>
            </a:pPr>
            <a:r>
              <a:rPr lang="en" sz="7200">
                <a:solidFill>
                  <a:schemeClr val="dk1"/>
                </a:solidFill>
              </a:rPr>
              <a:t>Leiden University Press has more than 150 titles in open access and participates in Path to Open</a:t>
            </a:r>
            <a:endParaRPr sz="7200">
              <a:solidFill>
                <a:schemeClr val="dk1"/>
              </a:solidFill>
            </a:endParaRPr>
          </a:p>
          <a:p>
            <a:pPr indent="0" lvl="0" marL="0" rtl="0" algn="l">
              <a:spcBef>
                <a:spcPts val="1200"/>
              </a:spcBef>
              <a:spcAft>
                <a:spcPts val="0"/>
              </a:spcAft>
              <a:buNone/>
            </a:pPr>
            <a:r>
              <a:rPr lang="en" sz="7200">
                <a:solidFill>
                  <a:schemeClr val="dk1"/>
                </a:solidFill>
              </a:rPr>
              <a:t>Creative Commons Licence, CC-BY 4.0</a:t>
            </a:r>
            <a:endParaRPr sz="7200">
              <a:solidFill>
                <a:schemeClr val="dk1"/>
              </a:solidFill>
            </a:endParaRPr>
          </a:p>
          <a:p>
            <a:pPr indent="0" lvl="0" marL="0" rtl="0" algn="l">
              <a:spcBef>
                <a:spcPts val="1200"/>
              </a:spcBef>
              <a:spcAft>
                <a:spcPts val="0"/>
              </a:spcAft>
              <a:buNone/>
            </a:pPr>
            <a:r>
              <a:rPr lang="en" sz="7200">
                <a:solidFill>
                  <a:schemeClr val="dk1"/>
                </a:solidFill>
              </a:rPr>
              <a:t>ISBN/ISSN, ORCID and DOI</a:t>
            </a:r>
            <a:endParaRPr sz="7200">
              <a:solidFill>
                <a:schemeClr val="dk1"/>
              </a:solidFill>
            </a:endParaRPr>
          </a:p>
          <a:p>
            <a:pPr indent="0" lvl="0" marL="0" rtl="0" algn="l">
              <a:spcBef>
                <a:spcPts val="1200"/>
              </a:spcBef>
              <a:spcAft>
                <a:spcPts val="0"/>
              </a:spcAft>
              <a:buNone/>
            </a:pPr>
            <a:r>
              <a:rPr lang="en" sz="7200">
                <a:solidFill>
                  <a:schemeClr val="dk1"/>
                </a:solidFill>
              </a:rPr>
              <a:t>Publications open access online and as printing-on-demand</a:t>
            </a:r>
            <a:endParaRPr sz="7200">
              <a:solidFill>
                <a:schemeClr val="dk1"/>
              </a:solidFill>
            </a:endParaRPr>
          </a:p>
          <a:p>
            <a:pPr indent="0" lvl="0" marL="0" rtl="0" algn="l">
              <a:spcBef>
                <a:spcPts val="1200"/>
              </a:spcBef>
              <a:spcAft>
                <a:spcPts val="0"/>
              </a:spcAft>
              <a:buNone/>
            </a:pPr>
            <a:r>
              <a:rPr lang="en" sz="7200">
                <a:solidFill>
                  <a:schemeClr val="dk1"/>
                </a:solidFill>
              </a:rPr>
              <a:t>Partnered with OJS, OMP, OASPA, OAPEN, AEUP, DOAB, DOAJ, professional editors and designers, global indexing and distribution services, and many more……….</a:t>
            </a:r>
            <a:endParaRPr sz="7200">
              <a:solidFill>
                <a:schemeClr val="dk1"/>
              </a:solidFill>
            </a:endParaRPr>
          </a:p>
          <a:p>
            <a:pPr indent="0" lvl="0" marL="457200" rtl="0" algn="l">
              <a:spcBef>
                <a:spcPts val="1200"/>
              </a:spcBef>
              <a:spcAft>
                <a:spcPts val="0"/>
              </a:spcAft>
              <a:buNone/>
            </a:pPr>
            <a:r>
              <a:rPr lang="en" sz="6800">
                <a:solidFill>
                  <a:schemeClr val="dk1"/>
                </a:solidFill>
              </a:rPr>
              <a:t> </a:t>
            </a:r>
            <a:endParaRPr sz="6800">
              <a:solidFill>
                <a:schemeClr val="dk1"/>
              </a:solidFill>
            </a:endParaRPr>
          </a:p>
          <a:p>
            <a:pPr indent="0" lvl="0" marL="457200" rtl="0" algn="l">
              <a:spcBef>
                <a:spcPts val="1200"/>
              </a:spcBef>
              <a:spcAft>
                <a:spcPts val="0"/>
              </a:spcAft>
              <a:buNone/>
            </a:pPr>
            <a:r>
              <a:t/>
            </a:r>
            <a:endParaRPr sz="6800">
              <a:solidFill>
                <a:schemeClr val="dk1"/>
              </a:solidFill>
            </a:endParaRPr>
          </a:p>
          <a:p>
            <a:pPr indent="0" lvl="0" marL="12700" rtl="0" algn="ctr">
              <a:spcBef>
                <a:spcPts val="1200"/>
              </a:spcBef>
              <a:spcAft>
                <a:spcPts val="0"/>
              </a:spcAft>
              <a:buNone/>
            </a:pPr>
            <a:r>
              <a:t/>
            </a:r>
            <a:endParaRPr sz="3802">
              <a:solidFill>
                <a:schemeClr val="dk1"/>
              </a:solidFill>
            </a:endParaRPr>
          </a:p>
          <a:p>
            <a:pPr indent="0" lvl="0" marL="12700" rtl="0" algn="ctr">
              <a:spcBef>
                <a:spcPts val="1200"/>
              </a:spcBef>
              <a:spcAft>
                <a:spcPts val="0"/>
              </a:spcAft>
              <a:buNone/>
            </a:pPr>
            <a:r>
              <a:t/>
            </a:r>
            <a:endParaRPr sz="3802">
              <a:solidFill>
                <a:schemeClr val="dk1"/>
              </a:solidFill>
            </a:endParaRPr>
          </a:p>
          <a:p>
            <a:pPr indent="0" lvl="0" marL="342900" rtl="0" algn="l">
              <a:lnSpc>
                <a:spcPct val="90000"/>
              </a:lnSpc>
              <a:spcBef>
                <a:spcPts val="0"/>
              </a:spcBef>
              <a:spcAft>
                <a:spcPts val="0"/>
              </a:spcAft>
              <a:buNone/>
            </a:pPr>
            <a:r>
              <a:t/>
            </a:r>
            <a:endParaRPr/>
          </a:p>
          <a:p>
            <a:pPr indent="0" lvl="0" marL="342900" rtl="0" algn="l">
              <a:lnSpc>
                <a:spcPct val="90000"/>
              </a:lnSpc>
              <a:spcBef>
                <a:spcPts val="800"/>
              </a:spcBef>
              <a:spcAft>
                <a:spcPts val="0"/>
              </a:spcAft>
              <a:buNone/>
            </a:pPr>
            <a:r>
              <a:t/>
            </a:r>
            <a:endParaRPr/>
          </a:p>
          <a:p>
            <a:pPr indent="0" lvl="0" marL="0" rtl="0" algn="l">
              <a:lnSpc>
                <a:spcPct val="90000"/>
              </a:lnSpc>
              <a:spcBef>
                <a:spcPts val="800"/>
              </a:spcBef>
              <a:spcAft>
                <a:spcPts val="0"/>
              </a:spcAft>
              <a:buClr>
                <a:schemeClr val="dk1"/>
              </a:buClr>
              <a:buSzPct val="116666"/>
              <a:buNone/>
            </a:pPr>
            <a:r>
              <a:t/>
            </a:r>
            <a:endParaRPr/>
          </a:p>
          <a:p>
            <a:pPr indent="-38100" lvl="0" marL="177800" rtl="0" algn="l">
              <a:lnSpc>
                <a:spcPct val="90000"/>
              </a:lnSpc>
              <a:spcBef>
                <a:spcPts val="800"/>
              </a:spcBef>
              <a:spcAft>
                <a:spcPts val="0"/>
              </a:spcAft>
              <a:buClr>
                <a:schemeClr val="dk1"/>
              </a:buClr>
              <a:buSzPct val="116666"/>
              <a:buNone/>
            </a:pPr>
            <a:r>
              <a:t/>
            </a:r>
            <a:endParaRPr/>
          </a:p>
        </p:txBody>
      </p:sp>
      <p:sp>
        <p:nvSpPr>
          <p:cNvPr id="264" name="Google Shape;264;p51"/>
          <p:cNvSpPr txBox="1"/>
          <p:nvPr/>
        </p:nvSpPr>
        <p:spPr>
          <a:xfrm>
            <a:off x="5573150" y="239625"/>
            <a:ext cx="3351900" cy="456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pic>
        <p:nvPicPr>
          <p:cNvPr id="265" name="Google Shape;265;p51"/>
          <p:cNvPicPr preferRelativeResize="0"/>
          <p:nvPr/>
        </p:nvPicPr>
        <p:blipFill>
          <a:blip r:embed="rId6">
            <a:alphaModFix/>
          </a:blip>
          <a:stretch>
            <a:fillRect/>
          </a:stretch>
        </p:blipFill>
        <p:spPr>
          <a:xfrm>
            <a:off x="6084872" y="-123827"/>
            <a:ext cx="1979950" cy="2779402"/>
          </a:xfrm>
          <a:prstGeom prst="rect">
            <a:avLst/>
          </a:prstGeom>
          <a:noFill/>
          <a:ln>
            <a:noFill/>
          </a:ln>
        </p:spPr>
      </p:pic>
      <p:pic>
        <p:nvPicPr>
          <p:cNvPr id="266" name="Google Shape;266;p51"/>
          <p:cNvPicPr preferRelativeResize="0"/>
          <p:nvPr/>
        </p:nvPicPr>
        <p:blipFill>
          <a:blip r:embed="rId7">
            <a:alphaModFix/>
          </a:blip>
          <a:stretch>
            <a:fillRect/>
          </a:stretch>
        </p:blipFill>
        <p:spPr>
          <a:xfrm>
            <a:off x="5600388" y="2232773"/>
            <a:ext cx="1577325" cy="2138152"/>
          </a:xfrm>
          <a:prstGeom prst="rect">
            <a:avLst/>
          </a:prstGeom>
          <a:noFill/>
          <a:ln>
            <a:noFill/>
          </a:ln>
        </p:spPr>
      </p:pic>
      <p:pic>
        <p:nvPicPr>
          <p:cNvPr id="267" name="Google Shape;267;p51"/>
          <p:cNvPicPr preferRelativeResize="0"/>
          <p:nvPr/>
        </p:nvPicPr>
        <p:blipFill>
          <a:blip r:embed="rId8">
            <a:alphaModFix/>
          </a:blip>
          <a:stretch>
            <a:fillRect/>
          </a:stretch>
        </p:blipFill>
        <p:spPr>
          <a:xfrm>
            <a:off x="7489650" y="2935750"/>
            <a:ext cx="1654350" cy="2207750"/>
          </a:xfrm>
          <a:prstGeom prst="rect">
            <a:avLst/>
          </a:prstGeom>
          <a:noFill/>
          <a:ln>
            <a:noFill/>
          </a:ln>
        </p:spPr>
      </p:pic>
      <p:pic>
        <p:nvPicPr>
          <p:cNvPr id="268" name="Google Shape;268;p51"/>
          <p:cNvPicPr preferRelativeResize="0"/>
          <p:nvPr/>
        </p:nvPicPr>
        <p:blipFill>
          <a:blip r:embed="rId9">
            <a:alphaModFix/>
          </a:blip>
          <a:stretch>
            <a:fillRect/>
          </a:stretch>
        </p:blipFill>
        <p:spPr>
          <a:xfrm>
            <a:off x="7765100" y="-123825"/>
            <a:ext cx="1298700" cy="2019800"/>
          </a:xfrm>
          <a:prstGeom prst="rect">
            <a:avLst/>
          </a:prstGeom>
          <a:noFill/>
          <a:ln>
            <a:noFill/>
          </a:ln>
        </p:spPr>
      </p:pic>
      <p:pic>
        <p:nvPicPr>
          <p:cNvPr id="269" name="Google Shape;269;p51"/>
          <p:cNvPicPr preferRelativeResize="0"/>
          <p:nvPr/>
        </p:nvPicPr>
        <p:blipFill>
          <a:blip r:embed="rId10">
            <a:alphaModFix/>
          </a:blip>
          <a:stretch>
            <a:fillRect/>
          </a:stretch>
        </p:blipFill>
        <p:spPr>
          <a:xfrm>
            <a:off x="7765099" y="1358986"/>
            <a:ext cx="1378900" cy="1942763"/>
          </a:xfrm>
          <a:prstGeom prst="rect">
            <a:avLst/>
          </a:prstGeom>
          <a:noFill/>
          <a:ln>
            <a:noFill/>
          </a:ln>
        </p:spPr>
      </p:pic>
      <p:pic>
        <p:nvPicPr>
          <p:cNvPr id="270" name="Google Shape;270;p51"/>
          <p:cNvPicPr preferRelativeResize="0"/>
          <p:nvPr/>
        </p:nvPicPr>
        <p:blipFill>
          <a:blip r:embed="rId11">
            <a:alphaModFix/>
          </a:blip>
          <a:stretch>
            <a:fillRect/>
          </a:stretch>
        </p:blipFill>
        <p:spPr>
          <a:xfrm>
            <a:off x="6296360" y="3462012"/>
            <a:ext cx="1193300" cy="1681475"/>
          </a:xfrm>
          <a:prstGeom prst="rect">
            <a:avLst/>
          </a:prstGeom>
          <a:noFill/>
          <a:ln>
            <a:noFill/>
          </a:ln>
        </p:spPr>
      </p:pic>
      <p:pic>
        <p:nvPicPr>
          <p:cNvPr id="271" name="Google Shape;271;p51"/>
          <p:cNvPicPr preferRelativeResize="0"/>
          <p:nvPr/>
        </p:nvPicPr>
        <p:blipFill>
          <a:blip r:embed="rId12">
            <a:alphaModFix/>
          </a:blip>
          <a:stretch>
            <a:fillRect/>
          </a:stretch>
        </p:blipFill>
        <p:spPr>
          <a:xfrm>
            <a:off x="6885550" y="2712185"/>
            <a:ext cx="1233400" cy="1862690"/>
          </a:xfrm>
          <a:prstGeom prst="rect">
            <a:avLst/>
          </a:prstGeom>
          <a:noFill/>
          <a:ln>
            <a:noFill/>
          </a:ln>
        </p:spPr>
      </p:pic>
      <p:pic>
        <p:nvPicPr>
          <p:cNvPr id="272" name="Google Shape;272;p51"/>
          <p:cNvPicPr preferRelativeResize="0"/>
          <p:nvPr/>
        </p:nvPicPr>
        <p:blipFill>
          <a:blip r:embed="rId13">
            <a:alphaModFix/>
          </a:blip>
          <a:stretch>
            <a:fillRect/>
          </a:stretch>
        </p:blipFill>
        <p:spPr>
          <a:xfrm>
            <a:off x="5396462" y="-313906"/>
            <a:ext cx="1577325" cy="215510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p52"/>
          <p:cNvPicPr preferRelativeResize="0"/>
          <p:nvPr/>
        </p:nvPicPr>
        <p:blipFill rotWithShape="1">
          <a:blip r:embed="rId3">
            <a:alphaModFix amt="15000"/>
          </a:blip>
          <a:srcRect b="0" l="0" r="0" t="0"/>
          <a:stretch/>
        </p:blipFill>
        <p:spPr>
          <a:xfrm>
            <a:off x="2213498" y="86138"/>
            <a:ext cx="4339829" cy="5143501"/>
          </a:xfrm>
          <a:prstGeom prst="rect">
            <a:avLst/>
          </a:prstGeom>
          <a:noFill/>
          <a:ln>
            <a:noFill/>
          </a:ln>
        </p:spPr>
      </p:pic>
      <p:sp>
        <p:nvSpPr>
          <p:cNvPr id="278" name="Google Shape;278;p52"/>
          <p:cNvSpPr txBox="1"/>
          <p:nvPr>
            <p:ph type="title"/>
          </p:nvPr>
        </p:nvSpPr>
        <p:spPr>
          <a:xfrm>
            <a:off x="471488" y="205383"/>
            <a:ext cx="5915100" cy="745800"/>
          </a:xfrm>
          <a:prstGeom prst="rect">
            <a:avLst/>
          </a:prstGeom>
          <a:noFill/>
          <a:ln>
            <a:noFill/>
          </a:ln>
        </p:spPr>
        <p:txBody>
          <a:bodyPr anchorCtr="0" anchor="ctr" bIns="34275" lIns="68575" spcFirstLastPara="1" rIns="68575" wrap="square" tIns="34275">
            <a:normAutofit fontScale="90000"/>
          </a:bodyPr>
          <a:lstStyle/>
          <a:p>
            <a:pPr indent="0" lvl="0" marL="0" rtl="0" algn="l">
              <a:spcBef>
                <a:spcPts val="0"/>
              </a:spcBef>
              <a:spcAft>
                <a:spcPts val="0"/>
              </a:spcAft>
              <a:buClr>
                <a:schemeClr val="dk1"/>
              </a:buClr>
              <a:buSzPct val="117857"/>
              <a:buFont typeface="Play"/>
              <a:buNone/>
            </a:pPr>
            <a:r>
              <a:rPr lang="en"/>
              <a:t>Next steps forward</a:t>
            </a:r>
            <a:br>
              <a:rPr lang="en"/>
            </a:br>
            <a:endParaRPr/>
          </a:p>
        </p:txBody>
      </p:sp>
      <p:sp>
        <p:nvSpPr>
          <p:cNvPr id="279" name="Google Shape;279;p52"/>
          <p:cNvSpPr txBox="1"/>
          <p:nvPr>
            <p:ph idx="1" type="body"/>
          </p:nvPr>
        </p:nvSpPr>
        <p:spPr>
          <a:xfrm>
            <a:off x="1020825" y="951175"/>
            <a:ext cx="7383600" cy="2973000"/>
          </a:xfrm>
          <a:prstGeom prst="rect">
            <a:avLst/>
          </a:prstGeom>
          <a:noFill/>
          <a:ln>
            <a:noFill/>
          </a:ln>
        </p:spPr>
        <p:txBody>
          <a:bodyPr anchorCtr="0" anchor="t" bIns="34275" lIns="68575" spcFirstLastPara="1" rIns="68575" wrap="square" tIns="34275">
            <a:noAutofit/>
          </a:bodyPr>
          <a:lstStyle/>
          <a:p>
            <a:pPr indent="0" lvl="0" marL="0" rtl="0" algn="l">
              <a:lnSpc>
                <a:spcPct val="115000"/>
              </a:lnSpc>
              <a:spcBef>
                <a:spcPts val="1200"/>
              </a:spcBef>
              <a:spcAft>
                <a:spcPts val="0"/>
              </a:spcAft>
              <a:buClr>
                <a:schemeClr val="dk1"/>
              </a:buClr>
              <a:buSzPts val="1100"/>
              <a:buFont typeface="Arial"/>
              <a:buNone/>
            </a:pPr>
            <a:r>
              <a:rPr lang="en" sz="2000">
                <a:solidFill>
                  <a:schemeClr val="dk1"/>
                </a:solidFill>
              </a:rPr>
              <a:t>We are currently working on:</a:t>
            </a:r>
            <a:endParaRPr sz="2000">
              <a:solidFill>
                <a:schemeClr val="dk1"/>
              </a:solidFill>
            </a:endParaRPr>
          </a:p>
          <a:p>
            <a:pPr indent="-355600" lvl="1" marL="914400" rtl="0" algn="l">
              <a:lnSpc>
                <a:spcPct val="100000"/>
              </a:lnSpc>
              <a:spcBef>
                <a:spcPts val="1200"/>
              </a:spcBef>
              <a:spcAft>
                <a:spcPts val="0"/>
              </a:spcAft>
              <a:buClr>
                <a:schemeClr val="dk1"/>
              </a:buClr>
              <a:buSzPts val="2000"/>
              <a:buChar char="○"/>
            </a:pPr>
            <a:r>
              <a:rPr lang="en" sz="2000">
                <a:solidFill>
                  <a:schemeClr val="dk1"/>
                </a:solidFill>
              </a:rPr>
              <a:t>Joint metadata infrastructure and a joint catalogue</a:t>
            </a:r>
            <a:endParaRPr sz="2000">
              <a:solidFill>
                <a:schemeClr val="dk1"/>
              </a:solidFill>
            </a:endParaRPr>
          </a:p>
          <a:p>
            <a:pPr indent="-355600" lvl="1" marL="914400" rtl="0" algn="l">
              <a:lnSpc>
                <a:spcPct val="100000"/>
              </a:lnSpc>
              <a:spcBef>
                <a:spcPts val="0"/>
              </a:spcBef>
              <a:spcAft>
                <a:spcPts val="0"/>
              </a:spcAft>
              <a:buClr>
                <a:schemeClr val="dk1"/>
              </a:buClr>
              <a:buSzPts val="2000"/>
              <a:buChar char="○"/>
            </a:pPr>
            <a:r>
              <a:rPr lang="en" sz="2000">
                <a:solidFill>
                  <a:schemeClr val="dk1"/>
                </a:solidFill>
              </a:rPr>
              <a:t>Exploring a shared publishing platform books/textbook and editorial and production support</a:t>
            </a:r>
            <a:endParaRPr sz="2000">
              <a:solidFill>
                <a:schemeClr val="dk1"/>
              </a:solidFill>
            </a:endParaRPr>
          </a:p>
          <a:p>
            <a:pPr indent="-355600" lvl="1" marL="914400" rtl="0" algn="l">
              <a:lnSpc>
                <a:spcPct val="100000"/>
              </a:lnSpc>
              <a:spcBef>
                <a:spcPts val="0"/>
              </a:spcBef>
              <a:spcAft>
                <a:spcPts val="0"/>
              </a:spcAft>
              <a:buClr>
                <a:schemeClr val="dk1"/>
              </a:buClr>
              <a:buSzPts val="2000"/>
              <a:buChar char="○"/>
            </a:pPr>
            <a:r>
              <a:rPr lang="en" sz="2000">
                <a:solidFill>
                  <a:schemeClr val="dk1"/>
                </a:solidFill>
              </a:rPr>
              <a:t>Visibility campaign  </a:t>
            </a:r>
            <a:r>
              <a:rPr lang="en" sz="1800" u="sng">
                <a:solidFill>
                  <a:schemeClr val="accent5"/>
                </a:solidFill>
                <a:hlinkClick r:id="rId4">
                  <a:extLst>
                    <a:ext uri="{A12FA001-AC4F-418D-AE19-62706E023703}">
                      <ahyp:hlinkClr val="tx"/>
                    </a:ext>
                  </a:extLst>
                </a:hlinkClick>
              </a:rPr>
              <a:t>NUPs.nl</a:t>
            </a:r>
            <a:endParaRPr sz="2000">
              <a:solidFill>
                <a:schemeClr val="dk1"/>
              </a:solidFill>
            </a:endParaRPr>
          </a:p>
          <a:p>
            <a:pPr indent="-355600" lvl="1" marL="914400" rtl="0" algn="l">
              <a:lnSpc>
                <a:spcPct val="100000"/>
              </a:lnSpc>
              <a:spcBef>
                <a:spcPts val="0"/>
              </a:spcBef>
              <a:spcAft>
                <a:spcPts val="0"/>
              </a:spcAft>
              <a:buClr>
                <a:schemeClr val="dk1"/>
              </a:buClr>
              <a:buSzPts val="2000"/>
              <a:buChar char="○"/>
            </a:pPr>
            <a:r>
              <a:rPr lang="en" sz="2000">
                <a:solidFill>
                  <a:schemeClr val="dk1"/>
                </a:solidFill>
              </a:rPr>
              <a:t>Establishing a (formal) collaboration framework for NUPs </a:t>
            </a:r>
            <a:endParaRPr sz="2000">
              <a:solidFill>
                <a:schemeClr val="dk1"/>
              </a:solidFill>
            </a:endParaRPr>
          </a:p>
          <a:p>
            <a:pPr indent="-355600" lvl="1" marL="914400" rtl="0" algn="l">
              <a:lnSpc>
                <a:spcPct val="100000"/>
              </a:lnSpc>
              <a:spcBef>
                <a:spcPts val="0"/>
              </a:spcBef>
              <a:spcAft>
                <a:spcPts val="0"/>
              </a:spcAft>
              <a:buClr>
                <a:schemeClr val="dk1"/>
              </a:buClr>
              <a:buSzPts val="2000"/>
              <a:buChar char="○"/>
            </a:pPr>
            <a:r>
              <a:rPr lang="en" sz="2000">
                <a:solidFill>
                  <a:schemeClr val="dk1"/>
                </a:solidFill>
              </a:rPr>
              <a:t>A scalable governance and funding model </a:t>
            </a:r>
            <a:endParaRPr sz="2000">
              <a:solidFill>
                <a:schemeClr val="dk1"/>
              </a:solidFill>
            </a:endParaRPr>
          </a:p>
          <a:p>
            <a:pPr indent="-355600" lvl="1" marL="914400" rtl="0" algn="l">
              <a:lnSpc>
                <a:spcPct val="100000"/>
              </a:lnSpc>
              <a:spcBef>
                <a:spcPts val="0"/>
              </a:spcBef>
              <a:spcAft>
                <a:spcPts val="0"/>
              </a:spcAft>
              <a:buClr>
                <a:schemeClr val="dk1"/>
              </a:buClr>
              <a:buSzPts val="2000"/>
              <a:buChar char="○"/>
            </a:pPr>
            <a:r>
              <a:rPr lang="en" sz="2000">
                <a:solidFill>
                  <a:schemeClr val="dk1"/>
                </a:solidFill>
              </a:rPr>
              <a:t>Strengthening our position in the national Open Science </a:t>
            </a:r>
            <a:endParaRPr sz="2000">
              <a:solidFill>
                <a:schemeClr val="dk1"/>
              </a:solidFill>
            </a:endParaRPr>
          </a:p>
          <a:p>
            <a:pPr indent="0" lvl="0" marL="342900" rtl="0" algn="l">
              <a:lnSpc>
                <a:spcPct val="80000"/>
              </a:lnSpc>
              <a:spcBef>
                <a:spcPts val="1200"/>
              </a:spcBef>
              <a:spcAft>
                <a:spcPts val="0"/>
              </a:spcAft>
              <a:buNone/>
            </a:pPr>
            <a:r>
              <a:t/>
            </a:r>
            <a:endParaRPr sz="2000">
              <a:solidFill>
                <a:schemeClr val="dk1"/>
              </a:solidFill>
            </a:endParaRPr>
          </a:p>
          <a:p>
            <a:pPr indent="0" lvl="0" marL="342900" rtl="0" algn="l">
              <a:lnSpc>
                <a:spcPct val="80000"/>
              </a:lnSpc>
              <a:spcBef>
                <a:spcPts val="0"/>
              </a:spcBef>
              <a:spcAft>
                <a:spcPts val="0"/>
              </a:spcAft>
              <a:buNone/>
            </a:pPr>
            <a:r>
              <a:rPr lang="en" sz="2000">
                <a:solidFill>
                  <a:schemeClr val="dk1"/>
                </a:solidFill>
              </a:rPr>
              <a:t>Support for Diamond Publishing is part of the OpenScience.nl grants on Open Science Infrastructure 2024-2025  </a:t>
            </a:r>
            <a:endParaRPr sz="2000">
              <a:solidFill>
                <a:schemeClr val="dk1"/>
              </a:solidFill>
            </a:endParaRPr>
          </a:p>
          <a:p>
            <a:pPr indent="0" lvl="0" marL="342900" rtl="0" algn="l">
              <a:lnSpc>
                <a:spcPct val="80000"/>
              </a:lnSpc>
              <a:spcBef>
                <a:spcPts val="0"/>
              </a:spcBef>
              <a:spcAft>
                <a:spcPts val="0"/>
              </a:spcAft>
              <a:buNone/>
            </a:pPr>
            <a:r>
              <a:t/>
            </a:r>
            <a:endParaRPr sz="2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p>
          <a:p>
            <a:pPr indent="0" lvl="0" marL="342900" rtl="0" algn="l">
              <a:lnSpc>
                <a:spcPct val="80000"/>
              </a:lnSpc>
              <a:spcBef>
                <a:spcPts val="1200"/>
              </a:spcBef>
              <a:spcAft>
                <a:spcPts val="0"/>
              </a:spcAft>
              <a:buNone/>
            </a:pPr>
            <a:r>
              <a:t/>
            </a:r>
            <a:endParaRPr sz="2000">
              <a:solidFill>
                <a:schemeClr val="dk1"/>
              </a:solidFill>
            </a:endParaRPr>
          </a:p>
        </p:txBody>
      </p:sp>
      <p:pic>
        <p:nvPicPr>
          <p:cNvPr id="280" name="Google Shape;280;p52"/>
          <p:cNvPicPr preferRelativeResize="0"/>
          <p:nvPr/>
        </p:nvPicPr>
        <p:blipFill>
          <a:blip r:embed="rId5">
            <a:alphaModFix/>
          </a:blip>
          <a:stretch>
            <a:fillRect/>
          </a:stretch>
        </p:blipFill>
        <p:spPr>
          <a:xfrm>
            <a:off x="7065825" y="-137850"/>
            <a:ext cx="1892800" cy="1892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53"/>
          <p:cNvSpPr txBox="1"/>
          <p:nvPr>
            <p:ph type="ctrTitle"/>
          </p:nvPr>
        </p:nvSpPr>
        <p:spPr>
          <a:xfrm>
            <a:off x="685800" y="970672"/>
            <a:ext cx="7772400" cy="1013100"/>
          </a:xfrm>
          <a:prstGeom prst="rect">
            <a:avLst/>
          </a:prstGeom>
          <a:noFill/>
          <a:ln>
            <a:noFill/>
          </a:ln>
        </p:spPr>
        <p:txBody>
          <a:bodyPr anchorCtr="0" anchor="ctr" bIns="34275" lIns="68575" spcFirstLastPara="1" rIns="68575" wrap="square" tIns="34275">
            <a:noAutofit/>
          </a:bodyPr>
          <a:lstStyle/>
          <a:p>
            <a:pPr indent="0" lvl="0" marL="0" rtl="0" algn="ctr">
              <a:lnSpc>
                <a:spcPct val="100000"/>
              </a:lnSpc>
              <a:spcBef>
                <a:spcPts val="0"/>
              </a:spcBef>
              <a:spcAft>
                <a:spcPts val="0"/>
              </a:spcAft>
              <a:buSzPts val="1100"/>
              <a:buNone/>
            </a:pPr>
            <a:r>
              <a:rPr b="0" lang="en"/>
              <a:t>OAPEN and the Directory of Open Access Books (DOAB)</a:t>
            </a:r>
            <a:endParaRPr/>
          </a:p>
        </p:txBody>
      </p:sp>
      <p:sp>
        <p:nvSpPr>
          <p:cNvPr id="286" name="Google Shape;286;p53"/>
          <p:cNvSpPr txBox="1"/>
          <p:nvPr>
            <p:ph idx="1" type="subTitle"/>
          </p:nvPr>
        </p:nvSpPr>
        <p:spPr>
          <a:xfrm>
            <a:off x="1371600" y="2331720"/>
            <a:ext cx="6400800" cy="1897500"/>
          </a:xfrm>
          <a:prstGeom prst="rect">
            <a:avLst/>
          </a:prstGeom>
          <a:noFill/>
          <a:ln>
            <a:noFill/>
          </a:ln>
        </p:spPr>
        <p:txBody>
          <a:bodyPr anchorCtr="0" anchor="t" bIns="34275" lIns="68575" spcFirstLastPara="1" rIns="68575" wrap="square" tIns="34275">
            <a:normAutofit/>
          </a:bodyPr>
          <a:lstStyle/>
          <a:p>
            <a:pPr indent="0" lvl="0" marL="0" rtl="0" algn="ctr">
              <a:lnSpc>
                <a:spcPct val="100000"/>
              </a:lnSpc>
              <a:spcBef>
                <a:spcPts val="0"/>
              </a:spcBef>
              <a:spcAft>
                <a:spcPts val="0"/>
              </a:spcAft>
              <a:buSzPts val="2400"/>
              <a:buNone/>
            </a:pPr>
            <a:r>
              <a:t/>
            </a:r>
            <a:endParaRPr sz="1700"/>
          </a:p>
          <a:p>
            <a:pPr indent="0" lvl="0" marL="0" rtl="0" algn="ctr">
              <a:lnSpc>
                <a:spcPct val="100000"/>
              </a:lnSpc>
              <a:spcBef>
                <a:spcPts val="0"/>
              </a:spcBef>
              <a:spcAft>
                <a:spcPts val="0"/>
              </a:spcAft>
              <a:buSzPts val="2400"/>
              <a:buNone/>
            </a:pPr>
            <a:r>
              <a:t/>
            </a:r>
            <a:endParaRPr/>
          </a:p>
          <a:p>
            <a:pPr indent="0" lvl="0" marL="0" rtl="0" algn="ctr">
              <a:lnSpc>
                <a:spcPct val="100000"/>
              </a:lnSpc>
              <a:spcBef>
                <a:spcPts val="0"/>
              </a:spcBef>
              <a:spcAft>
                <a:spcPts val="0"/>
              </a:spcAft>
              <a:buSzPts val="2400"/>
              <a:buNone/>
            </a:pPr>
            <a:r>
              <a:rPr lang="en">
                <a:solidFill>
                  <a:schemeClr val="dk2"/>
                </a:solidFill>
              </a:rPr>
              <a:t>Jordy Findanis, </a:t>
            </a:r>
            <a:r>
              <a:rPr lang="en" sz="1800">
                <a:solidFill>
                  <a:schemeClr val="dk2"/>
                </a:solidFill>
              </a:rPr>
              <a:t>Project Manager</a:t>
            </a:r>
            <a:endParaRPr>
              <a:solidFill>
                <a:schemeClr val="dk2"/>
              </a:solidFill>
            </a:endParaRPr>
          </a:p>
          <a:p>
            <a:pPr indent="0" lvl="0" marL="0" rtl="0" algn="ctr">
              <a:lnSpc>
                <a:spcPct val="100000"/>
              </a:lnSpc>
              <a:spcBef>
                <a:spcPts val="0"/>
              </a:spcBef>
              <a:spcAft>
                <a:spcPts val="0"/>
              </a:spcAft>
              <a:buSzPts val="2400"/>
              <a:buNone/>
            </a:pPr>
            <a:r>
              <a:rPr lang="en">
                <a:solidFill>
                  <a:schemeClr val="dk2"/>
                </a:solidFill>
              </a:rPr>
              <a:t>Sebastiano Sali, </a:t>
            </a:r>
            <a:r>
              <a:rPr lang="en" sz="1800">
                <a:solidFill>
                  <a:schemeClr val="dk2"/>
                </a:solidFill>
              </a:rPr>
              <a:t>Community Manager</a:t>
            </a:r>
            <a:endParaRPr sz="1800">
              <a:solidFill>
                <a:schemeClr val="dk2"/>
              </a:solidFill>
            </a:endParaRPr>
          </a:p>
        </p:txBody>
      </p:sp>
      <p:sp>
        <p:nvSpPr>
          <p:cNvPr descr="https://euc-powerpoint.officeapps.live.com/pods/GetClipboardImage.ashx?Id=a4d77339-df46-4f30-ada1-8882ce757984&amp;DC=GEU8&amp;pkey=eb6e358c-6a81-4391-b1fd-04c69804ef37&amp;wdwaccluster=GEU8" id="287" name="Google Shape;287;p53"/>
          <p:cNvSpPr/>
          <p:nvPr/>
        </p:nvSpPr>
        <p:spPr>
          <a:xfrm>
            <a:off x="159544" y="-108347"/>
            <a:ext cx="228600" cy="22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100" u="none" cap="none" strike="noStrike">
              <a:solidFill>
                <a:srgbClr val="000000"/>
              </a:solidFill>
              <a:latin typeface="Arial"/>
              <a:ea typeface="Arial"/>
              <a:cs typeface="Arial"/>
              <a:sym typeface="Arial"/>
            </a:endParaRPr>
          </a:p>
        </p:txBody>
      </p:sp>
      <p:sp>
        <p:nvSpPr>
          <p:cNvPr descr="https://euc-powerpoint.officeapps.live.com/pods/GetClipboardImage.ashx?Id=a4d77339-df46-4f30-ada1-8882ce757984&amp;DC=GEU8&amp;pkey=eb6e358c-6a81-4391-b1fd-04c69804ef37&amp;wdwaccluster=GEU8" id="288" name="Google Shape;288;p53"/>
          <p:cNvSpPr/>
          <p:nvPr/>
        </p:nvSpPr>
        <p:spPr>
          <a:xfrm>
            <a:off x="159544" y="-108347"/>
            <a:ext cx="228600" cy="22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100" u="none" cap="none" strike="noStrike">
              <a:solidFill>
                <a:srgbClr val="000000"/>
              </a:solidFill>
              <a:latin typeface="Arial"/>
              <a:ea typeface="Arial"/>
              <a:cs typeface="Arial"/>
              <a:sym typeface="Arial"/>
            </a:endParaRPr>
          </a:p>
        </p:txBody>
      </p:sp>
      <p:sp>
        <p:nvSpPr>
          <p:cNvPr descr="https://euc-powerpoint.officeapps.live.com/pods/GetClipboardImage.ashx?Id=3231b8cb-3192-43fc-abe9-c964cc49286f&amp;DC=GEU8&amp;pkey=47b33002-3abb-4352-b548-8ba5a318055d&amp;wdwaccluster=GEU8" id="289" name="Google Shape;289;p53"/>
          <p:cNvSpPr/>
          <p:nvPr/>
        </p:nvSpPr>
        <p:spPr>
          <a:xfrm>
            <a:off x="159544" y="-108347"/>
            <a:ext cx="228600" cy="22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100" u="none" cap="none" strike="noStrike">
              <a:solidFill>
                <a:srgbClr val="000000"/>
              </a:solidFill>
              <a:latin typeface="Arial"/>
              <a:ea typeface="Arial"/>
              <a:cs typeface="Arial"/>
              <a:sym typeface="Arial"/>
            </a:endParaRPr>
          </a:p>
        </p:txBody>
      </p:sp>
      <p:sp>
        <p:nvSpPr>
          <p:cNvPr descr="https://euc-powerpoint.officeapps.live.com/pods/GetClipboardImage.ashx?Id=ca33e212-27e9-40ef-9cef-16b82290ff97&amp;DC=GEU8&amp;pkey=3546a211-abb9-4788-99b9-31476f7ed1c3&amp;wdwaccluster=GEU8" id="290" name="Google Shape;290;p53"/>
          <p:cNvSpPr/>
          <p:nvPr/>
        </p:nvSpPr>
        <p:spPr>
          <a:xfrm>
            <a:off x="159544" y="-108347"/>
            <a:ext cx="228600" cy="2286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1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Kantoorthema">
  <a:themeElements>
    <a:clrScheme name="Kantoorthema">
      <a:dk1>
        <a:srgbClr val="000000"/>
      </a:dk1>
      <a:lt1>
        <a:srgbClr val="FFFFFF"/>
      </a:lt1>
      <a:dk2>
        <a:srgbClr val="A7A7A7"/>
      </a:dk2>
      <a:lt2>
        <a:srgbClr val="535353"/>
      </a:lt2>
      <a:accent1>
        <a:srgbClr val="4472C4"/>
      </a:accent1>
      <a:accent2>
        <a:srgbClr val="ED7D31"/>
      </a:accent2>
      <a:accent3>
        <a:srgbClr val="A5A5A5"/>
      </a:accent3>
      <a:accent4>
        <a:srgbClr val="FFC000"/>
      </a:accent4>
      <a:accent5>
        <a:srgbClr val="5B9BD5"/>
      </a:accent5>
      <a:accent6>
        <a:srgbClr val="70AD47"/>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7.xml><?xml version="1.0" encoding="utf-8"?>
<a:theme xmlns:a="http://schemas.openxmlformats.org/drawingml/2006/main" xmlns:r="http://schemas.openxmlformats.org/officeDocument/2006/relationships"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